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
  </p:notesMasterIdLst>
  <p:sldIdLst>
    <p:sldId id="2076136726" r:id="rId2"/>
  </p:sldIdLst>
  <p:sldSz cx="10688638" cy="7562850"/>
  <p:notesSz cx="7562850" cy="10688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E7968C-CBE1-4086-8AF1-DA53D4719724}" v="3" dt="2026-08-14T09:48:09.06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7" d="100"/>
          <a:sy n="67" d="100"/>
        </p:scale>
        <p:origin x="936" y="56"/>
      </p:cViewPr>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notesMasters/notesMaster1.xml" Type="http://schemas.openxmlformats.org/officeDocument/2006/relationships/notesMaster"/><Relationship Id="rId4" Target="presProps.xml" Type="http://schemas.openxmlformats.org/officeDocument/2006/relationships/presProps"/><Relationship Id="rId5" Target="viewProps.xml" Type="http://schemas.openxmlformats.org/officeDocument/2006/relationships/viewProps"/><Relationship Id="rId6" Target="theme/theme1.xml" Type="http://schemas.openxmlformats.org/officeDocument/2006/relationships/theme"/><Relationship Id="rId7" Target="tableStyles.xml" Type="http://schemas.openxmlformats.org/officeDocument/2006/relationships/tableStyles"/><Relationship Id="rId8" Target="revisionInfo.xml" Type="http://schemas.microsoft.com/office/2015/10/relationships/revisionInfo"/><Relationship Id="rId9" Target="authors.xml" Type="http://schemas.microsoft.com/office/2018/10/relationships/author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34511-2D3D-0012-6700-5CBBBBCD5F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8F8E858-8B7F-F40D-533A-EA4E416F5EC9}"/>
              </a:ext>
            </a:extLst>
          </p:cNvPr>
          <p:cNvSpPr>
            <a:spLocks noGrp="1" noRot="1" noChangeAspect="1"/>
          </p:cNvSpPr>
          <p:nvPr>
            <p:ph type="sldImg"/>
          </p:nvPr>
        </p:nvSpPr>
        <p:spPr>
          <a:xfrm>
            <a:off x="1247775" y="1143000"/>
            <a:ext cx="4362450" cy="3086100"/>
          </a:xfrm>
        </p:spPr>
      </p:sp>
      <p:sp>
        <p:nvSpPr>
          <p:cNvPr id="3" name="ノート プレースホルダー 2">
            <a:extLst>
              <a:ext uri="{FF2B5EF4-FFF2-40B4-BE49-F238E27FC236}">
                <a16:creationId xmlns:a16="http://schemas.microsoft.com/office/drawing/2014/main" id="{F01D81FD-8EA7-7727-5362-9A2929107905}"/>
              </a:ext>
            </a:extLst>
          </p:cNvPr>
          <p:cNvSpPr>
            <a:spLocks noGrp="1"/>
          </p:cNvSpPr>
          <p:nvPr>
            <p:ph type="body" idx="1"/>
          </p:nvPr>
        </p:nvSpPr>
        <p:spPr/>
        <p:txBody>
          <a:bodyPr/>
          <a:lstStyle/>
          <a:p>
            <a:pPr defTabSz="954908">
              <a:defRPr/>
            </a:pPr>
            <a:endParaRPr lang="en-US" altLang="ja-JP" sz="1300">
              <a:latin typeface="Meiryo UI" panose="020B0604030504040204" pitchFamily="50" charset="-128"/>
              <a:ea typeface="Meiryo UI" panose="020B0604030504040204" pitchFamily="50" charset="-128"/>
            </a:endParaRPr>
          </a:p>
        </p:txBody>
      </p:sp>
      <p:sp>
        <p:nvSpPr>
          <p:cNvPr id="4" name="日付プレースホルダー 3">
            <a:extLst>
              <a:ext uri="{FF2B5EF4-FFF2-40B4-BE49-F238E27FC236}">
                <a16:creationId xmlns:a16="http://schemas.microsoft.com/office/drawing/2014/main" id="{C3824E37-535A-FD78-FB0B-7886B96D9FAE}"/>
              </a:ext>
            </a:extLst>
          </p:cNvPr>
          <p:cNvSpPr>
            <a:spLocks noGrp="1"/>
          </p:cNvSpPr>
          <p:nvPr>
            <p:ph type="dt" idx="10"/>
          </p:nvPr>
        </p:nvSpPr>
        <p:spPr/>
        <p:txBody>
          <a:bodyPr/>
          <a:lstStyle/>
          <a:p>
            <a:pPr defTabSz="954908">
              <a:defRPr/>
            </a:pPr>
            <a:r>
              <a:rPr lang="ja-JP" altLang="en-US">
                <a:solidFill>
                  <a:prstClr val="black"/>
                </a:solidFill>
              </a:rPr>
              <a:t>機密性○</a:t>
            </a:r>
            <a:endParaRPr lang="en-US" altLang="ja-JP">
              <a:solidFill>
                <a:prstClr val="black"/>
              </a:solidFill>
            </a:endParaRPr>
          </a:p>
        </p:txBody>
      </p:sp>
    </p:spTree>
    <p:extLst>
      <p:ext uri="{BB962C8B-B14F-4D97-AF65-F5344CB8AC3E}">
        <p14:creationId xmlns:p14="http://schemas.microsoft.com/office/powerpoint/2010/main" val="188799108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6" name="タイトル 1"/>
          <p:cNvSpPr>
            <a:spLocks noGrp="1"/>
          </p:cNvSpPr>
          <p:nvPr>
            <p:ph type="title"/>
          </p:nvPr>
        </p:nvSpPr>
        <p:spPr>
          <a:xfrm>
            <a:off x="216310" y="208028"/>
            <a:ext cx="10256499" cy="2916936"/>
          </a:xfrm>
        </p:spPr>
        <p:txBody>
          <a:bodyPr wrap="square">
            <a:spAutoFit/>
          </a:bodyPr>
          <a:lstStyle>
            <a:lvl1pPr algn="l">
              <a:defRPr lang="ja-JP" altLang="en-US" sz="259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16658" y="6957779"/>
            <a:ext cx="10139124" cy="178190"/>
          </a:xfrm>
          <a:noFill/>
        </p:spPr>
        <p:txBody>
          <a:bodyPr wrap="square" lIns="0" tIns="0" rIns="0" bIns="0">
            <a:spAutoFit/>
          </a:bodyPr>
          <a:lstStyle>
            <a:lvl1pPr marL="0" indent="0">
              <a:spcBef>
                <a:spcPts val="0"/>
              </a:spcBef>
              <a:spcAft>
                <a:spcPts val="0"/>
              </a:spcAft>
              <a:buNone/>
              <a:defRPr sz="1133">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16658" y="3424086"/>
            <a:ext cx="1999476" cy="339410"/>
          </a:xfrm>
          <a:noFill/>
        </p:spPr>
        <p:txBody>
          <a:bodyPr wrap="none" lIns="0" tIns="0" rIns="0" bIns="0">
            <a:spAutoFit/>
          </a:bodyPr>
          <a:lstStyle>
            <a:lvl1pPr marL="0" indent="0">
              <a:spcBef>
                <a:spcPts val="0"/>
              </a:spcBef>
              <a:spcAft>
                <a:spcPts val="0"/>
              </a:spcAft>
              <a:buNone/>
              <a:defRPr sz="2158">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16310" y="4156695"/>
            <a:ext cx="1401017" cy="237587"/>
          </a:xfrm>
          <a:noFill/>
        </p:spPr>
        <p:txBody>
          <a:bodyPr wrap="none" lIns="0" tIns="0" rIns="0" bIns="0">
            <a:spAutoFit/>
          </a:bodyPr>
          <a:lstStyle>
            <a:lvl1pPr marL="0" indent="0">
              <a:spcBef>
                <a:spcPts val="0"/>
              </a:spcBef>
              <a:spcAft>
                <a:spcPts val="0"/>
              </a:spcAft>
              <a:buNone/>
              <a:defRPr sz="1511">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16310" y="4813740"/>
            <a:ext cx="1190000" cy="178190"/>
          </a:xfrm>
          <a:noFill/>
        </p:spPr>
        <p:txBody>
          <a:bodyPr wrap="none" lIns="0" tIns="0" rIns="0" bIns="0">
            <a:spAutoFit/>
          </a:bodyPr>
          <a:lstStyle>
            <a:lvl1pPr marL="0" indent="0">
              <a:spcBef>
                <a:spcPts val="0"/>
              </a:spcBef>
              <a:spcAft>
                <a:spcPts val="0"/>
              </a:spcAft>
              <a:buNone/>
              <a:defRPr sz="1133">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15829" y="843299"/>
            <a:ext cx="10256981" cy="3269202"/>
          </a:xfrm>
          <a:solidFill>
            <a:srgbClr val="99D6EC"/>
          </a:solidFill>
          <a:ln>
            <a:noFill/>
          </a:ln>
        </p:spPr>
        <p:txBody>
          <a:bodyPr vert="horz" wrap="square" lIns="216000" tIns="108000" rIns="216000" bIns="108000" rtlCol="0" anchor="t" anchorCtr="0">
            <a:spAutoFit/>
          </a:bodyPr>
          <a:lstStyle>
            <a:lvl1pPr>
              <a:defRPr lang="ja-JP" altLang="en-US" sz="2158" dirty="0">
                <a:latin typeface="Meiryo UI" panose="020B0604030504040204" pitchFamily="50" charset="-128"/>
                <a:ea typeface="Meiryo UI" panose="020B0604030504040204" pitchFamily="50" charset="-128"/>
                <a:cs typeface="Meiryo UI" panose="020B0604030504040204" pitchFamily="50" charset="-128"/>
              </a:defRPr>
            </a:lvl1pPr>
          </a:lstStyle>
          <a:p>
            <a:pPr marL="277492" lvl="0" indent="-277492">
              <a:spcBef>
                <a:spcPts val="647"/>
              </a:spcBef>
              <a:spcAft>
                <a:spcPts val="647"/>
              </a:spcAft>
              <a:buClr>
                <a:srgbClr val="002060"/>
              </a:buClr>
              <a:buFont typeface="Wingdings" panose="05000000000000000000" pitchFamily="2" charset="2"/>
              <a:buChar char="l"/>
            </a:pPr>
            <a:r>
              <a:rPr kumimoji="1" lang="ja-JP" altLang="en-US"/>
              <a:t>マスター テキストの書式設定</a:t>
            </a:r>
          </a:p>
        </p:txBody>
      </p:sp>
      <p:sp>
        <p:nvSpPr>
          <p:cNvPr id="2" name="日付プレースホルダー 1">
            <a:extLst>
              <a:ext uri="{FF2B5EF4-FFF2-40B4-BE49-F238E27FC236}">
                <a16:creationId xmlns:a16="http://schemas.microsoft.com/office/drawing/2014/main" id="{E59191FA-B76C-98A7-65C0-83AF80DA4598}"/>
              </a:ext>
            </a:extLst>
          </p:cNvPr>
          <p:cNvSpPr>
            <a:spLocks noGrp="1"/>
          </p:cNvSpPr>
          <p:nvPr>
            <p:ph type="dt" sz="half" idx="18"/>
          </p:nvPr>
        </p:nvSpPr>
        <p:spPr/>
        <p:txBody>
          <a:bodyPr/>
          <a:lstStyle/>
          <a:p>
            <a:endParaRPr lang="ja-JP" altLang="en-US" dirty="0"/>
          </a:p>
        </p:txBody>
      </p:sp>
      <p:sp>
        <p:nvSpPr>
          <p:cNvPr id="7" name="フッター プレースホルダー 6">
            <a:extLst>
              <a:ext uri="{FF2B5EF4-FFF2-40B4-BE49-F238E27FC236}">
                <a16:creationId xmlns:a16="http://schemas.microsoft.com/office/drawing/2014/main" id="{5D217FDB-8026-45EF-34B4-A80CB90B83AB}"/>
              </a:ext>
            </a:extLst>
          </p:cNvPr>
          <p:cNvSpPr>
            <a:spLocks noGrp="1"/>
          </p:cNvSpPr>
          <p:nvPr>
            <p:ph type="ftr" sz="quarter" idx="19"/>
          </p:nvPr>
        </p:nvSpPr>
        <p:spPr/>
        <p:txBody>
          <a:bodyPr/>
          <a:lstStyle/>
          <a:p>
            <a:endParaRPr kumimoji="1" lang="ja-JP" altLang="en-US" dirty="0"/>
          </a:p>
        </p:txBody>
      </p:sp>
      <p:sp>
        <p:nvSpPr>
          <p:cNvPr id="13" name="スライド番号プレースホルダー 12">
            <a:extLst>
              <a:ext uri="{FF2B5EF4-FFF2-40B4-BE49-F238E27FC236}">
                <a16:creationId xmlns:a16="http://schemas.microsoft.com/office/drawing/2014/main" id="{F7E54B4C-F441-263B-4D4F-18B9639CB7A0}"/>
              </a:ext>
            </a:extLst>
          </p:cNvPr>
          <p:cNvSpPr>
            <a:spLocks noGrp="1"/>
          </p:cNvSpPr>
          <p:nvPr>
            <p:ph type="sldNum" sz="quarter" idx="20"/>
          </p:nvPr>
        </p:nvSpPr>
        <p:spPr/>
        <p:txBody>
          <a:bodyPr/>
          <a:lstStyle/>
          <a:p>
            <a:fld id="{D9550142-B990-490A-A107-ED7302A7FD52}" type="slidenum">
              <a:rPr lang="ja-JP" altLang="en-US" smtClean="0"/>
              <a:pPr/>
              <a:t>‹#›</a:t>
            </a:fld>
            <a:endParaRPr lang="ja-JP" altLang="en-US"/>
          </a:p>
        </p:txBody>
      </p:sp>
    </p:spTree>
    <p:extLst>
      <p:ext uri="{BB962C8B-B14F-4D97-AF65-F5344CB8AC3E}">
        <p14:creationId xmlns:p14="http://schemas.microsoft.com/office/powerpoint/2010/main" val="17123817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345B9-040A-8EA8-A90F-F408CF3D2E9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22A4534D-1FB1-4B6D-01E0-6E21D0D2DCC1}"/>
              </a:ext>
            </a:extLst>
          </p:cNvPr>
          <p:cNvSpPr/>
          <p:nvPr/>
        </p:nvSpPr>
        <p:spPr>
          <a:xfrm>
            <a:off x="145080" y="842488"/>
            <a:ext cx="10487505" cy="580593"/>
          </a:xfrm>
          <a:prstGeom prst="rect">
            <a:avLst/>
          </a:prstGeom>
          <a:noFill/>
          <a:ln>
            <a:noFill/>
          </a:ln>
        </p:spPr>
        <p:txBody>
          <a:bodyPr wrap="square" lIns="49332" tIns="49332" rIns="49332" bIns="49332" anchor="t">
            <a:spAutoFit/>
          </a:bodyPr>
          <a:lstStyle/>
          <a:p>
            <a:pPr marL="308324" indent="-308324" defTabSz="1354914">
              <a:lnSpc>
                <a:spcPts val="1942"/>
              </a:lnSpc>
              <a:buFont typeface="Wingdings"/>
              <a:buChar char="Ø"/>
              <a:defRPr/>
            </a:pPr>
            <a:r>
              <a:rPr lang="ja-JP" altLang="en-US" sz="1511" i="1" dirty="0">
                <a:solidFill>
                  <a:schemeClr val="accent1">
                    <a:lumMod val="60000"/>
                    <a:lumOff val="40000"/>
                  </a:schemeClr>
                </a:solidFill>
                <a:latin typeface="+mn-ea"/>
                <a:cs typeface="Segoe UI"/>
              </a:rPr>
              <a:t>〇〇〇〇〇〇〇〇〇〇〇〇〇〇〇〇〇〇〇〇〇〇〇〇〇〇〇〇〇〇〇〇〇〇〇〇〇〇〇〇〇〇〇〇〇〇〇〇</a:t>
            </a:r>
            <a:endParaRPr lang="en-US" altLang="ja-JP" sz="1511" i="1" dirty="0">
              <a:solidFill>
                <a:schemeClr val="accent1">
                  <a:lumMod val="60000"/>
                  <a:lumOff val="40000"/>
                </a:schemeClr>
              </a:solidFill>
              <a:latin typeface="+mn-ea"/>
              <a:cs typeface="Segoe UI"/>
            </a:endParaRPr>
          </a:p>
          <a:p>
            <a:pPr marL="308324" indent="-308324" defTabSz="1354914">
              <a:lnSpc>
                <a:spcPts val="1942"/>
              </a:lnSpc>
              <a:buFont typeface="Wingdings"/>
              <a:buChar char="Ø"/>
              <a:defRPr/>
            </a:pPr>
            <a:r>
              <a:rPr lang="ja-JP" altLang="en-US" sz="1511" i="1" dirty="0">
                <a:solidFill>
                  <a:schemeClr val="accent1">
                    <a:lumMod val="60000"/>
                    <a:lumOff val="40000"/>
                  </a:schemeClr>
                </a:solidFill>
                <a:latin typeface="+mn-ea"/>
                <a:cs typeface="Segoe UI"/>
              </a:rPr>
              <a:t>〇〇〇〇〇〇〇〇〇〇〇〇〇〇〇〇〇〇〇〇〇〇〇〇〇〇〇〇〇〇〇〇〇〇〇〇〇〇〇〇〇〇〇〇〇〇〇〇</a:t>
            </a:r>
            <a:endParaRPr lang="en-US" altLang="ja-JP" sz="1511" i="1" dirty="0">
              <a:solidFill>
                <a:schemeClr val="accent1">
                  <a:lumMod val="60000"/>
                  <a:lumOff val="40000"/>
                </a:schemeClr>
              </a:solidFill>
              <a:latin typeface="+mn-ea"/>
              <a:cs typeface="Segoe UI"/>
            </a:endParaRPr>
          </a:p>
        </p:txBody>
      </p:sp>
      <p:sp>
        <p:nvSpPr>
          <p:cNvPr id="10" name="角丸四角形 9">
            <a:extLst>
              <a:ext uri="{FF2B5EF4-FFF2-40B4-BE49-F238E27FC236}">
                <a16:creationId xmlns:a16="http://schemas.microsoft.com/office/drawing/2014/main" id="{433ABBDC-BA60-A4E2-674D-4906F3729957}"/>
              </a:ext>
            </a:extLst>
          </p:cNvPr>
          <p:cNvSpPr/>
          <p:nvPr/>
        </p:nvSpPr>
        <p:spPr bwMode="auto">
          <a:xfrm>
            <a:off x="142257" y="685978"/>
            <a:ext cx="10494263" cy="767340"/>
          </a:xfrm>
          <a:prstGeom prst="roundRect">
            <a:avLst>
              <a:gd name="adj" fmla="val 8566"/>
            </a:avLst>
          </a:prstGeom>
          <a:noFill/>
          <a:ln w="25400">
            <a:solidFill>
              <a:srgbClr val="0A60BD"/>
            </a:solidFill>
            <a:miter lim="800000"/>
            <a:headEnd/>
            <a:tailEnd/>
          </a:ln>
          <a:effectLst/>
        </p:spPr>
        <p:txBody>
          <a:bodyPr wrap="square" rtlCol="0" anchor="b"/>
          <a:lstStyle/>
          <a:p>
            <a:pPr defTabSz="986638">
              <a:defRPr/>
            </a:pPr>
            <a:endParaRPr lang="ja-JP" altLang="en-US" sz="1511">
              <a:solidFill>
                <a:prstClr val="black"/>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D70A7E15-C26E-5397-416B-4CB42680670D}"/>
              </a:ext>
            </a:extLst>
          </p:cNvPr>
          <p:cNvSpPr/>
          <p:nvPr/>
        </p:nvSpPr>
        <p:spPr bwMode="auto">
          <a:xfrm>
            <a:off x="143618" y="520302"/>
            <a:ext cx="2675752" cy="310754"/>
          </a:xfrm>
          <a:prstGeom prst="rect">
            <a:avLst/>
          </a:prstGeom>
          <a:solidFill>
            <a:srgbClr val="0A60BD"/>
          </a:solidFill>
          <a:ln w="25400">
            <a:solidFill>
              <a:srgbClr val="0A60BD"/>
            </a:solidFill>
            <a:miter lim="800000"/>
            <a:headEnd/>
            <a:tailEnd/>
          </a:ln>
          <a:effectLst/>
        </p:spPr>
        <p:txBody>
          <a:bodyPr wrap="none" rtlCol="0" anchor="ctr"/>
          <a:lstStyle/>
          <a:p>
            <a:pPr algn="ctr" defTabSz="986638">
              <a:defRPr/>
            </a:pPr>
            <a:r>
              <a:rPr lang="ja-JP" altLang="en-US" sz="1726" b="1" dirty="0">
                <a:solidFill>
                  <a:prstClr val="white"/>
                </a:solidFill>
                <a:latin typeface="Meiryo UI" panose="020B0604030504040204" pitchFamily="50" charset="-128"/>
                <a:ea typeface="Meiryo UI" panose="020B0604030504040204" pitchFamily="50" charset="-128"/>
              </a:rPr>
              <a:t>事業の概要</a:t>
            </a:r>
          </a:p>
        </p:txBody>
      </p:sp>
      <p:sp>
        <p:nvSpPr>
          <p:cNvPr id="30" name="正方形/長方形 29">
            <a:extLst>
              <a:ext uri="{FF2B5EF4-FFF2-40B4-BE49-F238E27FC236}">
                <a16:creationId xmlns:a16="http://schemas.microsoft.com/office/drawing/2014/main" id="{3566CF7C-DBD5-F6F3-F930-C18EA5211CA1}"/>
              </a:ext>
            </a:extLst>
          </p:cNvPr>
          <p:cNvSpPr/>
          <p:nvPr/>
        </p:nvSpPr>
        <p:spPr bwMode="auto">
          <a:xfrm>
            <a:off x="147849" y="3554812"/>
            <a:ext cx="2700490" cy="310754"/>
          </a:xfrm>
          <a:prstGeom prst="rect">
            <a:avLst/>
          </a:prstGeom>
          <a:solidFill>
            <a:srgbClr val="0A60BD"/>
          </a:solidFill>
          <a:ln w="25400">
            <a:solidFill>
              <a:srgbClr val="0A60BD"/>
            </a:solidFill>
            <a:miter lim="800000"/>
            <a:headEnd/>
            <a:tailEnd/>
          </a:ln>
          <a:effectLst/>
        </p:spPr>
        <p:txBody>
          <a:bodyPr wrap="none" rtlCol="0" anchor="ctr"/>
          <a:lstStyle/>
          <a:p>
            <a:pPr lvl="0" algn="ctr">
              <a:defRPr/>
            </a:pPr>
            <a:r>
              <a:rPr lang="ja-JP" altLang="en-US" sz="1726" b="1">
                <a:solidFill>
                  <a:prstClr val="white"/>
                </a:solidFill>
                <a:latin typeface="Meiryo UI" panose="020B0604030504040204" pitchFamily="50" charset="-128"/>
                <a:ea typeface="Meiryo UI" panose="020B0604030504040204" pitchFamily="50" charset="-128"/>
              </a:rPr>
              <a:t>事業の特徴・イメージ</a:t>
            </a:r>
          </a:p>
        </p:txBody>
      </p:sp>
      <p:sp>
        <p:nvSpPr>
          <p:cNvPr id="4" name="テキスト ボックス 3">
            <a:extLst>
              <a:ext uri="{FF2B5EF4-FFF2-40B4-BE49-F238E27FC236}">
                <a16:creationId xmlns:a16="http://schemas.microsoft.com/office/drawing/2014/main" id="{1C5D4F44-7E93-BA29-82A0-40E84FB2CFB0}"/>
              </a:ext>
            </a:extLst>
          </p:cNvPr>
          <p:cNvSpPr txBox="1"/>
          <p:nvPr/>
        </p:nvSpPr>
        <p:spPr>
          <a:xfrm>
            <a:off x="25023" y="6480820"/>
            <a:ext cx="10252452" cy="573298"/>
          </a:xfrm>
          <a:prstGeom prst="rect">
            <a:avLst/>
          </a:prstGeom>
          <a:noFill/>
        </p:spPr>
        <p:txBody>
          <a:bodyPr wrap="square" rtlCol="0">
            <a:spAutoFit/>
          </a:bodyPr>
          <a:lstStyle/>
          <a:p>
            <a:pPr defTabSz="1354914">
              <a:lnSpc>
                <a:spcPts val="1942"/>
              </a:lnSpc>
              <a:defRPr/>
            </a:pPr>
            <a:r>
              <a:rPr lang="ja-JP" altLang="en-US" sz="1511" i="1" dirty="0">
                <a:solidFill>
                  <a:schemeClr val="accent1">
                    <a:lumMod val="60000"/>
                    <a:lumOff val="40000"/>
                  </a:schemeClr>
                </a:solidFill>
                <a:latin typeface="+mn-ea"/>
                <a:cs typeface="Segoe UI"/>
              </a:rPr>
              <a:t>・〇〇〇〇〇〇〇〇〇〇〇〇〇〇〇〇〇〇〇〇〇〇〇〇〇〇〇〇〇〇〇〇〇〇〇〇〇〇〇〇〇〇〇〇〇〇〇〇</a:t>
            </a:r>
            <a:endParaRPr lang="en-US" altLang="ja-JP" sz="1511" i="1" dirty="0">
              <a:solidFill>
                <a:schemeClr val="accent1">
                  <a:lumMod val="60000"/>
                  <a:lumOff val="40000"/>
                </a:schemeClr>
              </a:solidFill>
              <a:latin typeface="+mn-ea"/>
              <a:cs typeface="Segoe UI"/>
            </a:endParaRPr>
          </a:p>
          <a:p>
            <a:pPr defTabSz="1354914">
              <a:lnSpc>
                <a:spcPts val="1942"/>
              </a:lnSpc>
              <a:defRPr/>
            </a:pPr>
            <a:r>
              <a:rPr lang="ja-JP" altLang="en-US" sz="1511" i="1" dirty="0">
                <a:solidFill>
                  <a:schemeClr val="accent1">
                    <a:lumMod val="60000"/>
                    <a:lumOff val="40000"/>
                  </a:schemeClr>
                </a:solidFill>
                <a:latin typeface="+mn-ea"/>
                <a:cs typeface="Segoe UI"/>
              </a:rPr>
              <a:t>・〇〇〇〇〇〇〇〇〇〇〇〇〇〇〇〇〇〇〇〇〇〇〇〇〇〇〇〇〇〇〇〇〇〇〇〇〇〇〇〇〇〇〇〇〇〇〇〇</a:t>
            </a:r>
            <a:endParaRPr lang="en-US" altLang="ja-JP" sz="1511" i="1" dirty="0">
              <a:solidFill>
                <a:schemeClr val="accent1">
                  <a:lumMod val="60000"/>
                  <a:lumOff val="40000"/>
                </a:schemeClr>
              </a:solidFill>
              <a:latin typeface="+mn-ea"/>
              <a:cs typeface="Segoe UI"/>
            </a:endParaRPr>
          </a:p>
        </p:txBody>
      </p:sp>
      <p:graphicFrame>
        <p:nvGraphicFramePr>
          <p:cNvPr id="100" name="技術開発項目表"/>
          <p:cNvGraphicFramePr>
            <a:graphicFrameLocks noGrp="1"/>
          </p:cNvGraphicFramePr>
          <p:nvPr>
            <p:extLst>
              <p:ext uri="{D42A27DB-BD31-4B8C-83A1-F6EECF244321}">
                <p14:modId xmlns:p14="http://schemas.microsoft.com/office/powerpoint/2010/main" val="2719602858"/>
              </p:ext>
            </p:extLst>
          </p:nvPr>
        </p:nvGraphicFramePr>
        <p:xfrm>
          <a:off x="4443267" y="1768669"/>
          <a:ext cx="6004428" cy="2157963"/>
        </p:xfrm>
        <a:graphic>
          <a:graphicData uri="http://schemas.openxmlformats.org/drawingml/2006/table">
            <a:tbl>
              <a:tblPr firstRow="1">
                <a:tableStyleId>{5C22544A-7EE6-4342-B048-85BDC9FD1C3A}</a:tableStyleId>
              </a:tblPr>
              <a:tblGrid>
                <a:gridCol w="2734410">
                  <a:extLst>
                    <a:ext uri="{9D8B030D-6E8A-4147-A177-3AD203B41FA5}">
                      <a16:colId xmlns:a16="http://schemas.microsoft.com/office/drawing/2014/main" val="20000"/>
                    </a:ext>
                  </a:extLst>
                </a:gridCol>
                <a:gridCol w="3270018">
                  <a:extLst>
                    <a:ext uri="{9D8B030D-6E8A-4147-A177-3AD203B41FA5}">
                      <a16:colId xmlns:a16="http://schemas.microsoft.com/office/drawing/2014/main" val="20001"/>
                    </a:ext>
                  </a:extLst>
                </a:gridCol>
              </a:tblGrid>
              <a:tr h="297412">
                <a:tc>
                  <a:txBody>
                    <a:bodyPr/>
                    <a:lstStyle/>
                    <a:p>
                      <a:pPr algn="ctr"/>
                      <a:r>
                        <a:rPr kumimoji="1" lang="ja-JP" altLang="en-US" sz="1300" b="1" kern="1200">
                          <a:solidFill>
                            <a:srgbClr val="FFFFFF"/>
                          </a:solidFill>
                          <a:latin typeface="Meiryo UI" panose="020B0604030504040204" pitchFamily="50" charset="-128"/>
                          <a:ea typeface="Meiryo UI" panose="020B0604030504040204" pitchFamily="50" charset="-128"/>
                        </a:rPr>
                        <a:t>実施機関</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0A60BD"/>
                    </a:solidFill>
                  </a:tcPr>
                </a:tc>
                <a:tc>
                  <a:txBody>
                    <a:bodyPr/>
                    <a:lstStyle/>
                    <a:p>
                      <a:pPr algn="ctr"/>
                      <a:r>
                        <a:rPr kumimoji="1" lang="ja-JP" altLang="en-US" sz="1300" b="1" kern="1200">
                          <a:solidFill>
                            <a:srgbClr val="FFFFFF"/>
                          </a:solidFill>
                          <a:latin typeface="Meiryo UI" panose="020B0604030504040204" pitchFamily="50" charset="-128"/>
                          <a:ea typeface="Meiryo UI" panose="020B0604030504040204" pitchFamily="50" charset="-128"/>
                        </a:rPr>
                        <a:t>技術開発項目・役割分担</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0A60BD"/>
                    </a:solidFill>
                  </a:tcPr>
                </a:tc>
                <a:extLst>
                  <a:ext uri="{0D108BD9-81ED-4DB2-BD59-A6C34878D82A}">
                    <a16:rowId xmlns:a16="http://schemas.microsoft.com/office/drawing/2014/main" val="10000"/>
                  </a:ext>
                </a:extLst>
              </a:tr>
              <a:tr h="385076">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〇〇〇〇〇株式会社</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FFFFFF"/>
                    </a:solidFill>
                  </a:tcPr>
                </a:tc>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〇〇〇〇〇〇〇の開発</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FFFFFF"/>
                    </a:solidFill>
                  </a:tcPr>
                </a:tc>
                <a:extLst>
                  <a:ext uri="{0D108BD9-81ED-4DB2-BD59-A6C34878D82A}">
                    <a16:rowId xmlns:a16="http://schemas.microsoft.com/office/drawing/2014/main" val="10001"/>
                  </a:ext>
                </a:extLst>
              </a:tr>
              <a:tr h="385076">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〇〇〇〇〇大学</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EAF1FB"/>
                    </a:solidFill>
                  </a:tcPr>
                </a:tc>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〇〇〇〇〇〇〇の検討</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EAF1FB"/>
                    </a:solidFill>
                  </a:tcPr>
                </a:tc>
                <a:extLst>
                  <a:ext uri="{0D108BD9-81ED-4DB2-BD59-A6C34878D82A}">
                    <a16:rowId xmlns:a16="http://schemas.microsoft.com/office/drawing/2014/main" val="10002"/>
                  </a:ext>
                </a:extLst>
              </a:tr>
              <a:tr h="385076">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〇〇〇〇〇株式会社（再委託）</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FFFFFF"/>
                    </a:solidFill>
                  </a:tcPr>
                </a:tc>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〇〇〇〇〇〇〇の組み立て</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FFFFFF"/>
                    </a:solidFill>
                  </a:tcPr>
                </a:tc>
                <a:extLst>
                  <a:ext uri="{0D108BD9-81ED-4DB2-BD59-A6C34878D82A}">
                    <a16:rowId xmlns:a16="http://schemas.microsoft.com/office/drawing/2014/main" val="10003"/>
                  </a:ext>
                </a:extLst>
              </a:tr>
              <a:tr h="3202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i="1" dirty="0">
                          <a:solidFill>
                            <a:schemeClr val="accent1">
                              <a:lumMod val="60000"/>
                              <a:lumOff val="40000"/>
                            </a:schemeClr>
                          </a:solidFill>
                          <a:latin typeface="+mn-ea"/>
                          <a:cs typeface="Segoe UI"/>
                        </a:rPr>
                        <a:t>〇〇〇〇〇〇〇</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EAF1FB"/>
                    </a:solidFill>
                  </a:tcPr>
                </a:tc>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〇〇〇〇〇〇〇</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EAF1FB"/>
                    </a:solidFill>
                  </a:tcPr>
                </a:tc>
                <a:extLst>
                  <a:ext uri="{0D108BD9-81ED-4DB2-BD59-A6C34878D82A}">
                    <a16:rowId xmlns:a16="http://schemas.microsoft.com/office/drawing/2014/main" val="10004"/>
                  </a:ext>
                </a:extLst>
              </a:tr>
              <a:tr h="385076">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〇〇〇〇〇〇〇</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FFFFFF"/>
                    </a:solidFill>
                  </a:tcPr>
                </a:tc>
                <a:tc>
                  <a:txBody>
                    <a:bodyPr/>
                    <a:lstStyle/>
                    <a:p>
                      <a:pPr defTabSz="1354914">
                        <a:lnSpc>
                          <a:spcPts val="1942"/>
                        </a:lnSpc>
                        <a:defRPr/>
                      </a:pPr>
                      <a:r>
                        <a:rPr lang="ja-JP" altLang="en-US" sz="1200" i="1" dirty="0">
                          <a:solidFill>
                            <a:schemeClr val="accent1">
                              <a:lumMod val="60000"/>
                              <a:lumOff val="40000"/>
                            </a:schemeClr>
                          </a:solidFill>
                          <a:latin typeface="+mn-ea"/>
                          <a:cs typeface="Segoe UI"/>
                        </a:rPr>
                        <a:t>〇〇〇〇〇〇〇</a:t>
                      </a:r>
                    </a:p>
                  </a:txBody>
                  <a:tcPr marL="58266" marR="58266" marT="11653" marB="11653" anchor="ctr">
                    <a:lnL w="6350" cap="flat" cmpd="sng" algn="ctr">
                      <a:solidFill>
                        <a:srgbClr val="9DB7D6"/>
                      </a:solidFill>
                      <a:prstDash val="solid"/>
                      <a:round/>
                      <a:headEnd type="none"/>
                      <a:tailEnd type="none"/>
                    </a:lnL>
                    <a:lnR w="6350" cap="flat" cmpd="sng" algn="ctr">
                      <a:solidFill>
                        <a:srgbClr val="9DB7D6"/>
                      </a:solidFill>
                      <a:prstDash val="solid"/>
                      <a:round/>
                      <a:headEnd type="none"/>
                      <a:tailEnd type="none"/>
                    </a:lnR>
                    <a:lnT w="6350" cap="flat" cmpd="sng" algn="ctr">
                      <a:solidFill>
                        <a:srgbClr val="9DB7D6"/>
                      </a:solidFill>
                      <a:prstDash val="solid"/>
                      <a:round/>
                      <a:headEnd type="none"/>
                      <a:tailEnd type="none"/>
                    </a:lnT>
                    <a:lnB w="6350" cap="flat" cmpd="sng" algn="ctr">
                      <a:solidFill>
                        <a:srgbClr val="9DB7D6"/>
                      </a:solidFill>
                      <a:prstDash val="solid"/>
                      <a:round/>
                      <a:headEnd type="none"/>
                      <a:tailEnd type="none"/>
                    </a:lnB>
                    <a:solidFill>
                      <a:srgbClr val="FFFFFF"/>
                    </a:solidFill>
                  </a:tcPr>
                </a:tc>
                <a:extLst>
                  <a:ext uri="{0D108BD9-81ED-4DB2-BD59-A6C34878D82A}">
                    <a16:rowId xmlns:a16="http://schemas.microsoft.com/office/drawing/2014/main" val="10005"/>
                  </a:ext>
                </a:extLst>
              </a:tr>
            </a:tbl>
          </a:graphicData>
        </a:graphic>
      </p:graphicFrame>
      <p:grpSp>
        <p:nvGrpSpPr>
          <p:cNvPr id="16" name="グループ化 15">
            <a:extLst>
              <a:ext uri="{FF2B5EF4-FFF2-40B4-BE49-F238E27FC236}">
                <a16:creationId xmlns:a16="http://schemas.microsoft.com/office/drawing/2014/main" id="{36A27C24-6EF4-FA69-EBCF-C0E4E6062163}"/>
              </a:ext>
            </a:extLst>
          </p:cNvPr>
          <p:cNvGrpSpPr/>
          <p:nvPr/>
        </p:nvGrpSpPr>
        <p:grpSpPr>
          <a:xfrm>
            <a:off x="151031" y="1627098"/>
            <a:ext cx="4014797" cy="1796330"/>
            <a:chOff x="139805" y="2625018"/>
            <a:chExt cx="2293771" cy="1736827"/>
          </a:xfrm>
        </p:grpSpPr>
        <p:sp>
          <p:nvSpPr>
            <p:cNvPr id="17" name="角丸四角形 22">
              <a:extLst>
                <a:ext uri="{FF2B5EF4-FFF2-40B4-BE49-F238E27FC236}">
                  <a16:creationId xmlns:a16="http://schemas.microsoft.com/office/drawing/2014/main" id="{CAA577FD-8596-7C76-2BC3-7AD634D74C4C}"/>
                </a:ext>
              </a:extLst>
            </p:cNvPr>
            <p:cNvSpPr/>
            <p:nvPr/>
          </p:nvSpPr>
          <p:spPr bwMode="auto">
            <a:xfrm>
              <a:off x="139805" y="2784429"/>
              <a:ext cx="2293771" cy="1577416"/>
            </a:xfrm>
            <a:prstGeom prst="roundRect">
              <a:avLst>
                <a:gd name="adj" fmla="val 8566"/>
              </a:avLst>
            </a:prstGeom>
            <a:solidFill>
              <a:schemeClr val="bg1"/>
            </a:solidFill>
            <a:ln w="25400">
              <a:solidFill>
                <a:srgbClr val="0A60BD"/>
              </a:solidFill>
              <a:miter lim="800000"/>
              <a:headEnd/>
              <a:tailEnd/>
            </a:ln>
            <a:effectLst/>
          </p:spPr>
          <p:txBody>
            <a:bodyPr wrap="square" rtlCol="0" anchor="ctr"/>
            <a:lstStyle/>
            <a:p>
              <a:pPr lvl="0">
                <a:lnSpc>
                  <a:spcPct val="120000"/>
                </a:lnSpc>
                <a:defRPr/>
              </a:pPr>
              <a:endParaRPr lang="en-US" altLang="ja-JP" sz="1511" b="1">
                <a:solidFill>
                  <a:prstClr val="black"/>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2C5BB1B9-381B-FD30-8F06-5EA08AF5DBEA}"/>
                </a:ext>
              </a:extLst>
            </p:cNvPr>
            <p:cNvSpPr/>
            <p:nvPr/>
          </p:nvSpPr>
          <p:spPr bwMode="auto">
            <a:xfrm>
              <a:off x="139805" y="2625018"/>
              <a:ext cx="1373768" cy="300460"/>
            </a:xfrm>
            <a:prstGeom prst="rect">
              <a:avLst/>
            </a:prstGeom>
            <a:solidFill>
              <a:srgbClr val="0A60BD"/>
            </a:solidFill>
            <a:ln w="25400">
              <a:solidFill>
                <a:srgbClr val="0A60BD"/>
              </a:solidFill>
              <a:miter lim="800000"/>
              <a:headEnd/>
              <a:tailEnd/>
            </a:ln>
            <a:effectLst/>
          </p:spPr>
          <p:txBody>
            <a:bodyPr wrap="none" rtlCol="0" anchor="ctr"/>
            <a:lstStyle/>
            <a:p>
              <a:pPr algn="ctr" defTabSz="986638">
                <a:defRPr/>
              </a:pPr>
              <a:r>
                <a:rPr lang="ja-JP" altLang="en-US" sz="1726" b="1">
                  <a:solidFill>
                    <a:prstClr val="white"/>
                  </a:solidFill>
                  <a:latin typeface="Meiryo UI" panose="020B0604030504040204" pitchFamily="50" charset="-128"/>
                  <a:ea typeface="Meiryo UI" panose="020B0604030504040204" pitchFamily="50" charset="-128"/>
                </a:rPr>
                <a:t>実施体制</a:t>
              </a:r>
            </a:p>
          </p:txBody>
        </p:sp>
      </p:grpSp>
      <p:sp>
        <p:nvSpPr>
          <p:cNvPr id="19" name="テキスト ボックス 18">
            <a:extLst>
              <a:ext uri="{FF2B5EF4-FFF2-40B4-BE49-F238E27FC236}">
                <a16:creationId xmlns:a16="http://schemas.microsoft.com/office/drawing/2014/main" id="{2CDB563F-0C3C-AF0B-B4C0-194029C5FF29}"/>
              </a:ext>
            </a:extLst>
          </p:cNvPr>
          <p:cNvSpPr txBox="1"/>
          <p:nvPr/>
        </p:nvSpPr>
        <p:spPr>
          <a:xfrm>
            <a:off x="212611" y="1938038"/>
            <a:ext cx="3788777" cy="1357344"/>
          </a:xfrm>
          <a:prstGeom prst="rect">
            <a:avLst/>
          </a:prstGeom>
          <a:noFill/>
        </p:spPr>
        <p:txBody>
          <a:bodyPr wrap="square" lIns="98664" tIns="49332" rIns="98664" bIns="49332" anchor="t">
            <a:spAutoFit/>
          </a:bodyPr>
          <a:lstStyle/>
          <a:p>
            <a:pPr defTabSz="1354914">
              <a:lnSpc>
                <a:spcPts val="1942"/>
              </a:lnSpc>
              <a:defRPr/>
            </a:pPr>
            <a:r>
              <a:rPr lang="ja-JP" altLang="en-US" sz="1511" i="1" dirty="0">
                <a:solidFill>
                  <a:schemeClr val="accent1">
                    <a:lumMod val="60000"/>
                    <a:lumOff val="40000"/>
                  </a:schemeClr>
                </a:solidFill>
                <a:latin typeface="+mn-ea"/>
                <a:cs typeface="Segoe UI"/>
              </a:rPr>
              <a:t>〇〇〇〇〇株式会社</a:t>
            </a:r>
          </a:p>
          <a:p>
            <a:pPr defTabSz="1354914">
              <a:lnSpc>
                <a:spcPts val="1942"/>
              </a:lnSpc>
              <a:defRPr/>
            </a:pPr>
            <a:r>
              <a:rPr lang="ja-JP" altLang="en-US" sz="1511" i="1" dirty="0">
                <a:solidFill>
                  <a:schemeClr val="accent1">
                    <a:lumMod val="60000"/>
                    <a:lumOff val="40000"/>
                  </a:schemeClr>
                </a:solidFill>
                <a:latin typeface="+mn-ea"/>
                <a:cs typeface="Segoe UI"/>
              </a:rPr>
              <a:t>〇〇〇〇〇大学</a:t>
            </a:r>
          </a:p>
          <a:p>
            <a:pPr defTabSz="1354914">
              <a:lnSpc>
                <a:spcPts val="1942"/>
              </a:lnSpc>
              <a:defRPr/>
            </a:pPr>
            <a:r>
              <a:rPr lang="ja-JP" altLang="en-US" sz="1511" i="1" dirty="0">
                <a:solidFill>
                  <a:schemeClr val="accent1">
                    <a:lumMod val="60000"/>
                    <a:lumOff val="40000"/>
                  </a:schemeClr>
                </a:solidFill>
                <a:latin typeface="+mn-ea"/>
                <a:cs typeface="Segoe UI"/>
              </a:rPr>
              <a:t>〇〇〇〇〇株式会社（再委託）</a:t>
            </a:r>
          </a:p>
          <a:p>
            <a:pPr defTabSz="1354914">
              <a:lnSpc>
                <a:spcPts val="1942"/>
              </a:lnSpc>
              <a:defRPr/>
            </a:pPr>
            <a:r>
              <a:rPr lang="ja-JP" altLang="en-US" sz="1511" i="1" dirty="0">
                <a:solidFill>
                  <a:schemeClr val="accent1">
                    <a:lumMod val="60000"/>
                    <a:lumOff val="40000"/>
                  </a:schemeClr>
                </a:solidFill>
                <a:latin typeface="+mn-ea"/>
                <a:cs typeface="Segoe UI"/>
              </a:rPr>
              <a:t>〇〇〇〇〇〇〇</a:t>
            </a:r>
          </a:p>
          <a:p>
            <a:pPr defTabSz="1354914">
              <a:lnSpc>
                <a:spcPts val="1942"/>
              </a:lnSpc>
              <a:defRPr/>
            </a:pPr>
            <a:r>
              <a:rPr lang="ja-JP" altLang="en-US" sz="1511" i="1" dirty="0">
                <a:solidFill>
                  <a:schemeClr val="accent1">
                    <a:lumMod val="60000"/>
                    <a:lumOff val="40000"/>
                  </a:schemeClr>
                </a:solidFill>
                <a:latin typeface="+mn-ea"/>
                <a:cs typeface="Segoe UI"/>
              </a:rPr>
              <a:t>〇〇〇〇〇〇〇</a:t>
            </a:r>
          </a:p>
        </p:txBody>
      </p:sp>
      <p:sp>
        <p:nvSpPr>
          <p:cNvPr id="21" name="正方形/長方形 7">
            <a:extLst>
              <a:ext uri="{FF2B5EF4-FFF2-40B4-BE49-F238E27FC236}">
                <a16:creationId xmlns:a16="http://schemas.microsoft.com/office/drawing/2014/main" id="{5983F8ED-C22C-5A3D-1AA4-24556BBDB358}"/>
              </a:ext>
            </a:extLst>
          </p:cNvPr>
          <p:cNvSpPr/>
          <p:nvPr/>
        </p:nvSpPr>
        <p:spPr>
          <a:xfrm>
            <a:off x="5025020" y="1530956"/>
            <a:ext cx="4655503" cy="273971"/>
          </a:xfrm>
          <a:prstGeom prst="rect">
            <a:avLst/>
          </a:prstGeom>
        </p:spPr>
        <p:txBody>
          <a:bodyPr wrap="square" lIns="98664" tIns="49332" rIns="98664" bIns="49332" anchor="t">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133">
                <a:solidFill>
                  <a:schemeClr val="tx1">
                    <a:lumMod val="75000"/>
                    <a:lumOff val="25000"/>
                  </a:schemeClr>
                </a:solidFill>
                <a:latin typeface="Meiryo UI" panose="020B0604030504040204" pitchFamily="50" charset="-128"/>
                <a:ea typeface="Meiryo UI" panose="020B0604030504040204" pitchFamily="50" charset="-128"/>
              </a:rPr>
              <a:t>表　各社の技術開発項目・</a:t>
            </a:r>
            <a:r>
              <a:rPr lang="ja-JP" altLang="en-US" sz="1133">
                <a:latin typeface="Meiryo UI" panose="020B0604030504040204" pitchFamily="50" charset="-128"/>
                <a:ea typeface="Meiryo UI" panose="020B0604030504040204" pitchFamily="50" charset="-128"/>
              </a:rPr>
              <a:t>主な</a:t>
            </a:r>
            <a:r>
              <a:rPr lang="ja-JP" altLang="en-US" sz="1133">
                <a:solidFill>
                  <a:schemeClr val="tx1">
                    <a:lumMod val="75000"/>
                    <a:lumOff val="25000"/>
                  </a:schemeClr>
                </a:solidFill>
                <a:latin typeface="Meiryo UI" panose="020B0604030504040204" pitchFamily="50" charset="-128"/>
                <a:ea typeface="Meiryo UI" panose="020B0604030504040204" pitchFamily="50" charset="-128"/>
              </a:rPr>
              <a:t>役割分担</a:t>
            </a:r>
          </a:p>
        </p:txBody>
      </p:sp>
      <p:sp>
        <p:nvSpPr>
          <p:cNvPr id="26" name="テキスト ボックス 25">
            <a:extLst>
              <a:ext uri="{FF2B5EF4-FFF2-40B4-BE49-F238E27FC236}">
                <a16:creationId xmlns:a16="http://schemas.microsoft.com/office/drawing/2014/main" id="{B6903306-7BFA-A07C-A400-188D59D4F76A}"/>
              </a:ext>
            </a:extLst>
          </p:cNvPr>
          <p:cNvSpPr txBox="1"/>
          <p:nvPr/>
        </p:nvSpPr>
        <p:spPr>
          <a:xfrm>
            <a:off x="2925563" y="1574188"/>
            <a:ext cx="1224907" cy="225126"/>
          </a:xfrm>
          <a:prstGeom prst="rect">
            <a:avLst/>
          </a:prstGeom>
          <a:noFill/>
        </p:spPr>
        <p:txBody>
          <a:bodyPr wrap="square" rtlCol="0">
            <a:spAutoFit/>
          </a:bodyPr>
          <a:lstStyle/>
          <a:p>
            <a:pPr algn="r"/>
            <a:r>
              <a:rPr kumimoji="1" lang="en-US" altLang="ja-JP" sz="863">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63">
                <a:latin typeface="Meiryo UI" panose="020B0604030504040204" pitchFamily="50" charset="-128"/>
                <a:ea typeface="Meiryo UI" panose="020B0604030504040204" pitchFamily="50" charset="-128"/>
                <a:cs typeface="Meiryo UI" panose="020B0604030504040204" pitchFamily="50" charset="-128"/>
              </a:rPr>
              <a:t>下線：幹事企業</a:t>
            </a:r>
          </a:p>
        </p:txBody>
      </p:sp>
      <p:sp>
        <p:nvSpPr>
          <p:cNvPr id="22" name="テキスト ボックス 21">
            <a:extLst>
              <a:ext uri="{FF2B5EF4-FFF2-40B4-BE49-F238E27FC236}">
                <a16:creationId xmlns:a16="http://schemas.microsoft.com/office/drawing/2014/main" id="{D800CF18-0A9F-7158-12A6-688A4A7AAFD5}"/>
              </a:ext>
            </a:extLst>
          </p:cNvPr>
          <p:cNvSpPr txBox="1"/>
          <p:nvPr/>
        </p:nvSpPr>
        <p:spPr>
          <a:xfrm>
            <a:off x="193811" y="95264"/>
            <a:ext cx="4295593" cy="369332"/>
          </a:xfrm>
          <a:prstGeom prst="rect">
            <a:avLst/>
          </a:prstGeom>
          <a:noFill/>
        </p:spPr>
        <p:txBody>
          <a:bodyPr wrap="square" rtlCol="0">
            <a:spAutoFit/>
          </a:bodyPr>
          <a:lstStyle/>
          <a:p>
            <a:r>
              <a:rPr kumimoji="1" lang="ja-JP" altLang="en-US" b="1" i="1" dirty="0">
                <a:solidFill>
                  <a:schemeClr val="accent1">
                    <a:lumMod val="60000"/>
                    <a:lumOff val="40000"/>
                  </a:schemeClr>
                </a:solidFill>
              </a:rPr>
              <a:t>〇〇の開発</a:t>
            </a:r>
          </a:p>
        </p:txBody>
      </p:sp>
      <p:sp>
        <p:nvSpPr>
          <p:cNvPr id="51" name="正方形/長方形 50">
            <a:extLst>
              <a:ext uri="{FF2B5EF4-FFF2-40B4-BE49-F238E27FC236}">
                <a16:creationId xmlns:a16="http://schemas.microsoft.com/office/drawing/2014/main" id="{BEC2CD9D-1E3C-E0EA-1ADE-F36A60E44FC0}"/>
              </a:ext>
            </a:extLst>
          </p:cNvPr>
          <p:cNvSpPr/>
          <p:nvPr/>
        </p:nvSpPr>
        <p:spPr>
          <a:xfrm>
            <a:off x="352425" y="4162559"/>
            <a:ext cx="7258050" cy="2076316"/>
          </a:xfrm>
          <a:prstGeom prst="rect">
            <a:avLst/>
          </a:prstGeom>
          <a:ln>
            <a:solidFill>
              <a:schemeClr val="accent1">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050" i="1" dirty="0" err="1">
                <a:solidFill>
                  <a:schemeClr val="accent1">
                    <a:lumMod val="60000"/>
                    <a:lumOff val="40000"/>
                  </a:schemeClr>
                </a:solidFill>
                <a:latin typeface="+mn-ea"/>
                <a:cs typeface="Yu Gothic" pitchFamily="34" charset="-120"/>
              </a:rPr>
              <a:t>研究内容の説明図・模式図・システム構成図</a:t>
            </a:r>
            <a:r>
              <a:rPr lang="ja-JP" altLang="en-US" sz="1050" i="1" dirty="0">
                <a:solidFill>
                  <a:schemeClr val="accent1">
                    <a:lumMod val="60000"/>
                    <a:lumOff val="40000"/>
                  </a:schemeClr>
                </a:solidFill>
                <a:latin typeface="+mn-ea"/>
                <a:cs typeface="Yu Gothic" pitchFamily="34" charset="-120"/>
              </a:rPr>
              <a:t>　等</a:t>
            </a:r>
            <a:endParaRPr lang="en-US" altLang="ja-JP" sz="1050" i="1" dirty="0">
              <a:solidFill>
                <a:schemeClr val="accent1">
                  <a:lumMod val="60000"/>
                  <a:lumOff val="40000"/>
                </a:schemeClr>
              </a:solidFill>
              <a:latin typeface="+mn-ea"/>
              <a:cs typeface="Yu Gothic" pitchFamily="34" charset="-120"/>
            </a:endParaRPr>
          </a:p>
          <a:p>
            <a:pPr algn="ctr"/>
            <a:endParaRPr lang="en-US" altLang="ja-JP" sz="1050" i="1" dirty="0">
              <a:solidFill>
                <a:schemeClr val="accent1">
                  <a:lumMod val="60000"/>
                  <a:lumOff val="40000"/>
                </a:schemeClr>
              </a:solidFill>
              <a:latin typeface="+mn-ea"/>
            </a:endParaRPr>
          </a:p>
        </p:txBody>
      </p:sp>
      <p:sp>
        <p:nvSpPr>
          <p:cNvPr id="55" name="吹き出し: 角を丸めた四角形 54">
            <a:extLst>
              <a:ext uri="{FF2B5EF4-FFF2-40B4-BE49-F238E27FC236}">
                <a16:creationId xmlns:a16="http://schemas.microsoft.com/office/drawing/2014/main" id="{BF74C9CB-EA9C-E3F9-3507-61F19BD358B9}"/>
              </a:ext>
            </a:extLst>
          </p:cNvPr>
          <p:cNvSpPr/>
          <p:nvPr/>
        </p:nvSpPr>
        <p:spPr>
          <a:xfrm>
            <a:off x="5792192" y="37371"/>
            <a:ext cx="4655503" cy="603608"/>
          </a:xfrm>
          <a:prstGeom prst="wedgeRoundRectCallout">
            <a:avLst>
              <a:gd name="adj1" fmla="val -105945"/>
              <a:gd name="adj2" fmla="val 29362"/>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tx1"/>
                </a:solidFill>
                <a:latin typeface="+mn-ea"/>
              </a:rPr>
              <a:t>事業概要資料は、あくまで様式となります。記載ぶりにつきましては、適宜ご変更いただいても構いません。</a:t>
            </a:r>
            <a:endParaRPr lang="en-US" altLang="ja-JP" sz="1100" dirty="0">
              <a:solidFill>
                <a:schemeClr val="tx1"/>
              </a:solidFill>
              <a:latin typeface="+mn-ea"/>
            </a:endParaRPr>
          </a:p>
        </p:txBody>
      </p:sp>
    </p:spTree>
    <p:extLst>
      <p:ext uri="{BB962C8B-B14F-4D97-AF65-F5344CB8AC3E}">
        <p14:creationId xmlns:p14="http://schemas.microsoft.com/office/powerpoint/2010/main" val="394441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Words>110</Words>
  <PresentationFormat>ユーザー設定</PresentationFormat>
  <Paragraphs>30</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游ゴシック</vt:lpstr>
      <vt:lpstr>Arial</vt:lpstr>
      <vt:lpstr>Wingdings</vt:lpstr>
      <vt:lpstr>Office Theme</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