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9" autoAdjust="0"/>
    <p:restoredTop sz="96279" autoAdjust="0"/>
  </p:normalViewPr>
  <p:slideViewPr>
    <p:cSldViewPr>
      <p:cViewPr varScale="1">
        <p:scale>
          <a:sx n="59" d="100"/>
          <a:sy n="59" d="100"/>
        </p:scale>
        <p:origin x="1716" y="5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2026/3/4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2026/3/4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2026/3/4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2026/3/4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2026/3/4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2026/3/4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2026/3/4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2026/3/4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2026/3/4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2026/3/4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2026/3/4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2026/3/4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2026/3/4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2026/3/4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f9</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dirty="0">
                <a:latin typeface="+mn-ea"/>
              </a:rPr>
              <a:t>○○○百万円</a:t>
            </a: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en-US" altLang="ja-JP" sz="1200">
                <a:solidFill>
                  <a:srgbClr val="0070C0"/>
                </a:solidFill>
                <a:latin typeface="+mn-ea"/>
              </a:rPr>
              <a:t>6.</a:t>
            </a:r>
            <a:r>
              <a:rPr lang="ja-JP" altLang="en-US" sz="1200">
                <a:solidFill>
                  <a:srgbClr val="0070C0"/>
                </a:solidFill>
                <a:latin typeface="+mn-ea"/>
              </a:rPr>
              <a:t>グリーントランスフォーメーション</a:t>
            </a:r>
            <a:r>
              <a:rPr lang="ja-JP" altLang="en-US" sz="1200" dirty="0">
                <a:solidFill>
                  <a:srgbClr val="0070C0"/>
                </a:solidFill>
                <a:latin typeface="+mn-ea"/>
              </a:rPr>
              <a:t>（ＧＸ）の実現に向けた研究成果の社会実装へのコミット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76515322"/>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補助金（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補助対象費用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学術機関等に対する共同研究は、補助率によらず、定額補助とすることが可能です。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先端半導体製造技術の開発（補助）</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補助先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a:p>
            <a:r>
              <a:rPr lang="ja-JP" altLang="en-US" sz="1200" i="1" dirty="0">
                <a:solidFill>
                  <a:schemeClr val="bg1"/>
                </a:solidFill>
                <a:latin typeface="+mn-ea"/>
              </a:rPr>
              <a:t>・年度は</a:t>
            </a:r>
            <a:r>
              <a:rPr lang="en-US" altLang="ja-JP" sz="1200" i="1" dirty="0">
                <a:solidFill>
                  <a:schemeClr val="bg1"/>
                </a:solidFill>
                <a:latin typeface="+mn-ea"/>
              </a:rPr>
              <a:t>4</a:t>
            </a:r>
            <a:r>
              <a:rPr lang="ja-JP" altLang="en-US" sz="1200" i="1" dirty="0">
                <a:solidFill>
                  <a:schemeClr val="bg1"/>
                </a:solidFill>
                <a:latin typeface="+mn-ea"/>
              </a:rPr>
              <a:t>月１日開始としてください。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920819379"/>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altLang="en-US" sz="1200" kern="100" spc="60" dirty="0">
                          <a:effectLst/>
                        </a:rPr>
                        <a:t>技術保有者</a:t>
                      </a:r>
                      <a:endParaRPr lang="en-US" altLang="ja-JP" sz="1200" kern="100" spc="60" dirty="0">
                        <a:effectLst/>
                      </a:endParaRPr>
                    </a:p>
                    <a:p>
                      <a:pPr algn="ctr">
                        <a:lnSpc>
                          <a:spcPct val="100000"/>
                        </a:lnSpc>
                        <a:spcAft>
                          <a:spcPts val="0"/>
                        </a:spcAft>
                      </a:pPr>
                      <a:r>
                        <a:rPr lang="en-US" altLang="ja-JP" sz="1200" kern="100" spc="60" dirty="0">
                          <a:effectLst/>
                        </a:rPr>
                        <a:t>(</a:t>
                      </a:r>
                      <a:r>
                        <a:rPr lang="ja-JP" sz="1200" kern="100" spc="60" dirty="0">
                          <a:effectLst/>
                        </a:rPr>
                        <a:t>技術名称</a:t>
                      </a:r>
                      <a:r>
                        <a:rPr lang="en-US" altLang="ja-JP" sz="1200" kern="100" spc="6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ベンチマーク時期</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2962</Words>
  <PresentationFormat>画面に合わせる (4:3)</PresentationFormat>
  <Paragraphs>358</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