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815" autoAdjust="0"/>
    <p:restoredTop sz="96279" autoAdjust="0"/>
  </p:normalViewPr>
  <p:slideViewPr>
    <p:cSldViewPr>
      <p:cViewPr varScale="1">
        <p:scale>
          <a:sx n="74" d="100"/>
          <a:sy n="74" d="100"/>
        </p:scale>
        <p:origin x="2850"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2025/2/3</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2025/2/3</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2025/2/3</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e3</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a:latin typeface="+mn-ea"/>
              </a:rPr>
              <a:t>○○○百万円</a:t>
            </a:r>
            <a:endParaRPr lang="ja-JP" altLang="en-US" sz="2000" dirty="0">
              <a:latin typeface="+mn-ea"/>
            </a:endParaRP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（３</a:t>
            </a:r>
            <a:r>
              <a:rPr lang="en-US" altLang="ja-JP" sz="1200" dirty="0">
                <a:solidFill>
                  <a:srgbClr val="0070C0"/>
                </a:solidFill>
                <a:latin typeface="+mn-ea"/>
              </a:rPr>
              <a:t>)</a:t>
            </a:r>
            <a:r>
              <a:rPr lang="ja-JP" altLang="en-US" sz="1200" dirty="0">
                <a:solidFill>
                  <a:srgbClr val="0070C0"/>
                </a:solidFill>
                <a:latin typeface="+mn-ea"/>
              </a:rPr>
              <a:t>グリーントランスフォーメーション（ＧＸ）の実現に向けた研究成果の社会実装へのコミット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98457021"/>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2945</Words>
  <PresentationFormat>画面に合わせる (4:3)</PresentationFormat>
  <Paragraphs>357</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