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4217" r:id="rId1"/>
    <p:sldMasterId id="2147484249" r:id="rId2"/>
  </p:sldMasterIdLst>
  <p:notesMasterIdLst>
    <p:notesMasterId r:id="rId23"/>
  </p:notesMasterIdLst>
  <p:handoutMasterIdLst>
    <p:handoutMasterId r:id="rId24"/>
  </p:handoutMasterIdLst>
  <p:sldIdLst>
    <p:sldId id="3303" r:id="rId3"/>
    <p:sldId id="3304" r:id="rId4"/>
    <p:sldId id="3305" r:id="rId5"/>
    <p:sldId id="3328" r:id="rId6"/>
    <p:sldId id="3306" r:id="rId7"/>
    <p:sldId id="3307" r:id="rId8"/>
    <p:sldId id="3308" r:id="rId9"/>
    <p:sldId id="3309" r:id="rId10"/>
    <p:sldId id="3310" r:id="rId11"/>
    <p:sldId id="3329" r:id="rId12"/>
    <p:sldId id="3311" r:id="rId13"/>
    <p:sldId id="3312" r:id="rId14"/>
    <p:sldId id="3313" r:id="rId15"/>
    <p:sldId id="3314" r:id="rId16"/>
    <p:sldId id="3315" r:id="rId17"/>
    <p:sldId id="3316" r:id="rId18"/>
    <p:sldId id="3317" r:id="rId19"/>
    <p:sldId id="3318" r:id="rId20"/>
    <p:sldId id="3319" r:id="rId21"/>
    <p:sldId id="3320" r:id="rId22"/>
  </p:sldIdLst>
  <p:sldSz cx="9906000" cy="6858000" type="A4"/>
  <p:notesSz cx="6735763" cy="9866313"/>
  <p:defaultTextStyle>
    <a:defPPr>
      <a:defRPr lang="ja-JP"/>
    </a:defPPr>
    <a:lvl1pPr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p:defaultTextStyle>
  <p:extLst>
    <p:ext uri="{EFAFB233-063F-42B5-8137-9DF3F51BA10A}">
      <p15:sldGuideLst xmlns:p15="http://schemas.microsoft.com/office/powerpoint/2012/main">
        <p15:guide id="1" orient="horz" pos="527" userDrawn="1">
          <p15:clr>
            <a:srgbClr val="A4A3A4"/>
          </p15:clr>
        </p15:guide>
        <p15:guide id="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00FF"/>
    <a:srgbClr val="FF0000"/>
    <a:srgbClr val="FF00FF"/>
    <a:srgbClr val="006600"/>
    <a:srgbClr val="F8F8F8"/>
    <a:srgbClr val="000000"/>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95882" autoAdjust="0"/>
  </p:normalViewPr>
  <p:slideViewPr>
    <p:cSldViewPr snapToGrid="0">
      <p:cViewPr varScale="1">
        <p:scale>
          <a:sx n="109" d="100"/>
          <a:sy n="109" d="100"/>
        </p:scale>
        <p:origin x="1200" y="90"/>
      </p:cViewPr>
      <p:guideLst>
        <p:guide orient="horz" pos="527"/>
        <p:guide/>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16356"/>
    </p:cViewPr>
  </p:sorterViewPr>
  <p:notesViewPr>
    <p:cSldViewPr snapToGrid="0">
      <p:cViewPr varScale="1">
        <p:scale>
          <a:sx n="75" d="100"/>
          <a:sy n="75" d="100"/>
        </p:scale>
        <p:origin x="-2232" y="-102"/>
      </p:cViewPr>
      <p:guideLst>
        <p:guide orient="horz" pos="3107"/>
        <p:guide pos="2121"/>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slides/slide18.xml" Type="http://schemas.openxmlformats.org/officeDocument/2006/relationships/slide"/><Relationship Id="rId21" Target="slides/slide19.xml" Type="http://schemas.openxmlformats.org/officeDocument/2006/relationships/slide"/><Relationship Id="rId22" Target="slides/slide20.xml" Type="http://schemas.openxmlformats.org/officeDocument/2006/relationships/slide"/><Relationship Id="rId23" Target="notesMasters/notesMaster1.xml" Type="http://schemas.openxmlformats.org/officeDocument/2006/relationships/notesMaster"/><Relationship Id="rId24" Target="handoutMasters/handoutMaster1.xml" Type="http://schemas.openxmlformats.org/officeDocument/2006/relationships/handoutMaster"/><Relationship Id="rId25" Target="presProps.xml" Type="http://schemas.openxmlformats.org/officeDocument/2006/relationships/presProps"/><Relationship Id="rId26" Target="viewProps.xml" Type="http://schemas.openxmlformats.org/officeDocument/2006/relationships/viewProps"/><Relationship Id="rId27" Target="theme/theme1.xml" Type="http://schemas.openxmlformats.org/officeDocument/2006/relationships/theme"/><Relationship Id="rId28"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099" name="Rectangle 3"/>
          <p:cNvSpPr>
            <a:spLocks noGrp="1" noChangeArrowheads="1"/>
          </p:cNvSpPr>
          <p:nvPr>
            <p:ph type="dt" sz="quarter" idx="1"/>
          </p:nvPr>
        </p:nvSpPr>
        <p:spPr bwMode="auto">
          <a:xfrm>
            <a:off x="3815571" y="0"/>
            <a:ext cx="2920192"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Arial" charset="0"/>
                <a:ea typeface="ＭＳ Ｐゴシック" pitchFamily="50" charset="-128"/>
              </a:defRPr>
            </a:lvl1pPr>
          </a:lstStyle>
          <a:p>
            <a:pPr>
              <a:defRPr/>
            </a:pPr>
            <a:endParaRPr lang="en-US" altLang="ja-JP"/>
          </a:p>
        </p:txBody>
      </p:sp>
      <p:sp>
        <p:nvSpPr>
          <p:cNvPr id="4100" name="Rectangle 4"/>
          <p:cNvSpPr>
            <a:spLocks noGrp="1" noChangeArrowheads="1"/>
          </p:cNvSpPr>
          <p:nvPr>
            <p:ph type="ftr" sz="quarter" idx="2"/>
          </p:nvPr>
        </p:nvSpPr>
        <p:spPr bwMode="auto">
          <a:xfrm>
            <a:off x="4" y="9374652"/>
            <a:ext cx="2920193"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101" name="Rectangle 5"/>
          <p:cNvSpPr>
            <a:spLocks noGrp="1" noChangeArrowheads="1"/>
          </p:cNvSpPr>
          <p:nvPr>
            <p:ph type="sldNum" sz="quarter" idx="3"/>
          </p:nvPr>
        </p:nvSpPr>
        <p:spPr bwMode="auto">
          <a:xfrm>
            <a:off x="3815571" y="9374652"/>
            <a:ext cx="2920192"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Arial" charset="0"/>
                <a:ea typeface="ＭＳ Ｐゴシック" pitchFamily="50" charset="-128"/>
              </a:defRPr>
            </a:lvl1pPr>
          </a:lstStyle>
          <a:p>
            <a:pPr>
              <a:defRPr/>
            </a:pPr>
            <a:fld id="{0763CA64-326F-4EF5-86C7-961A4B1E43A1}" type="slidenum">
              <a:rPr lang="en-US" altLang="ja-JP"/>
              <a:pPr>
                <a:defRPr/>
              </a:pPr>
              <a:t>‹#›</a:t>
            </a:fld>
            <a:endParaRPr lang="en-US" altLang="ja-JP"/>
          </a:p>
        </p:txBody>
      </p:sp>
    </p:spTree>
    <p:extLst>
      <p:ext uri="{BB962C8B-B14F-4D97-AF65-F5344CB8AC3E}">
        <p14:creationId xmlns:p14="http://schemas.microsoft.com/office/powerpoint/2010/main" val="192710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59" name="Rectangle 3"/>
          <p:cNvSpPr>
            <a:spLocks noGrp="1" noChangeArrowheads="1"/>
          </p:cNvSpPr>
          <p:nvPr>
            <p:ph type="dt" idx="1"/>
          </p:nvPr>
        </p:nvSpPr>
        <p:spPr bwMode="auto">
          <a:xfrm>
            <a:off x="381400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endParaRPr lang="en-US" altLang="ja-JP"/>
          </a:p>
        </p:txBody>
      </p:sp>
      <p:sp>
        <p:nvSpPr>
          <p:cNvPr id="41988" name="Rectangle 4"/>
          <p:cNvSpPr>
            <a:spLocks noGrp="1" noRot="1" noChangeAspect="1" noChangeArrowheads="1" noTextEdit="1"/>
          </p:cNvSpPr>
          <p:nvPr>
            <p:ph type="sldImg" idx="2"/>
          </p:nvPr>
        </p:nvSpPr>
        <p:spPr bwMode="auto">
          <a:xfrm>
            <a:off x="698500" y="741363"/>
            <a:ext cx="5338763" cy="3697287"/>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675465" y="4684967"/>
            <a:ext cx="5384840" cy="4440707"/>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96262" name="Rectangle 6"/>
          <p:cNvSpPr>
            <a:spLocks noGrp="1" noChangeArrowheads="1"/>
          </p:cNvSpPr>
          <p:nvPr>
            <p:ph type="ftr" sz="quarter" idx="4"/>
          </p:nvPr>
        </p:nvSpPr>
        <p:spPr bwMode="auto">
          <a:xfrm>
            <a:off x="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63" name="Rectangle 7"/>
          <p:cNvSpPr>
            <a:spLocks noGrp="1" noChangeArrowheads="1"/>
          </p:cNvSpPr>
          <p:nvPr>
            <p:ph type="sldNum" sz="quarter" idx="5"/>
          </p:nvPr>
        </p:nvSpPr>
        <p:spPr bwMode="auto">
          <a:xfrm>
            <a:off x="381400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fld id="{E19FE20C-B4F4-4FED-A715-1996283D0E0C}" type="slidenum">
              <a:rPr lang="en-US" altLang="ja-JP"/>
              <a:pPr>
                <a:defRPr/>
              </a:pPr>
              <a:t>‹#›</a:t>
            </a:fld>
            <a:endParaRPr lang="en-US" altLang="ja-JP"/>
          </a:p>
        </p:txBody>
      </p:sp>
    </p:spTree>
    <p:extLst>
      <p:ext uri="{BB962C8B-B14F-4D97-AF65-F5344CB8AC3E}">
        <p14:creationId xmlns:p14="http://schemas.microsoft.com/office/powerpoint/2010/main" val="2902782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1pPr>
    <a:lvl2pPr marL="4572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2pPr>
    <a:lvl3pPr marL="9144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3pPr>
    <a:lvl4pPr marL="13716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4pPr>
    <a:lvl5pPr marL="18288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07759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264531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90656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1130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404870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E19FE20C-B4F4-4FED-A715-1996283D0E0C}" type="slidenum">
              <a:rPr lang="en-US" altLang="ja-JP" smtClean="0"/>
              <a:pPr>
                <a:defRPr/>
              </a:pPr>
              <a:t>19</a:t>
            </a:fld>
            <a:endParaRPr lang="en-US" altLang="ja-JP"/>
          </a:p>
        </p:txBody>
      </p:sp>
    </p:spTree>
    <p:extLst>
      <p:ext uri="{BB962C8B-B14F-4D97-AF65-F5344CB8AC3E}">
        <p14:creationId xmlns:p14="http://schemas.microsoft.com/office/powerpoint/2010/main" val="2598817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392555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83869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824475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7151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0543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273465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36094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925668354"/>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571296"/>
            <a:ext cx="8420100" cy="588284"/>
          </a:xfrm>
        </p:spPr>
        <p:txBody>
          <a:bodyPr/>
          <a:lstStyle>
            <a:lvl1pPr algn="ctr">
              <a:defRPr/>
            </a:lvl1pPr>
          </a:lstStyle>
          <a:p>
            <a:r>
              <a:rPr kumimoji="1" lang="ja-JP" altLang="en-US"/>
              <a:t>マスター タイトルの書式設定</a:t>
            </a:r>
          </a:p>
        </p:txBody>
      </p:sp>
      <p:sp>
        <p:nvSpPr>
          <p:cNvPr id="3" name="サブタイトル 2"/>
          <p:cNvSpPr>
            <a:spLocks noGrp="1"/>
          </p:cNvSpPr>
          <p:nvPr>
            <p:ph type="subTitle" idx="1"/>
          </p:nvPr>
        </p:nvSpPr>
        <p:spPr>
          <a:xfrm>
            <a:off x="79601" y="8164"/>
            <a:ext cx="6854600" cy="408214"/>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25649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C510F357-3EF3-40AC-AE1B-F956C3103ED5}" type="datetime1">
              <a:rPr lang="ja-JP" altLang="en-US" smtClean="0"/>
              <a:t>2023/5/11</a:t>
            </a:fld>
            <a:endParaRPr lang="ja-JP" altLang="en-US"/>
          </a:p>
        </p:txBody>
      </p:sp>
      <p:sp>
        <p:nvSpPr>
          <p:cNvPr id="5" name="フッター プレースホルダー 4"/>
          <p:cNvSpPr>
            <a:spLocks noGrp="1"/>
          </p:cNvSpPr>
          <p:nvPr>
            <p:ph type="ftr" sz="quarter" idx="11"/>
          </p:nvPr>
        </p:nvSpPr>
        <p:spPr>
          <a:xfrm>
            <a:off x="3384550" y="6537322"/>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12"/>
          </p:nvPr>
        </p:nvSpPr>
        <p:spPr>
          <a:xfrm>
            <a:off x="747077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1371196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94583" y="75748"/>
            <a:ext cx="9419544" cy="479424"/>
          </a:xfrm>
        </p:spPr>
        <p:txBody>
          <a:bodyPr/>
          <a:lstStyle>
            <a:lvl1pPr algn="l">
              <a:defRPr/>
            </a:lvl1pPr>
          </a:lstStyle>
          <a:p>
            <a:r>
              <a:rPr kumimoji="1" lang="ja-JP" altLang="en-US" dirty="0"/>
              <a:t>マスター タイトルの書式設定</a:t>
            </a:r>
          </a:p>
        </p:txBody>
      </p:sp>
      <p:sp>
        <p:nvSpPr>
          <p:cNvPr id="3" name="日付プレースホルダー 2"/>
          <p:cNvSpPr>
            <a:spLocks noGrp="1"/>
          </p:cNvSpPr>
          <p:nvPr>
            <p:ph type="dt" sz="half" idx="10"/>
          </p:nvPr>
        </p:nvSpPr>
        <p:spPr>
          <a:xfrm>
            <a:off x="176894" y="6520994"/>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E6F2341E-530F-42AE-8C7B-E46658E3C2CE}" type="datetime1">
              <a:rPr lang="ja-JP" altLang="en-US" smtClean="0"/>
              <a:t>2023/5/11</a:t>
            </a:fld>
            <a:endParaRPr lang="ja-JP" altLang="en-US" dirty="0"/>
          </a:p>
        </p:txBody>
      </p:sp>
      <p:sp>
        <p:nvSpPr>
          <p:cNvPr id="4" name="フッター プレースホルダー 3"/>
          <p:cNvSpPr>
            <a:spLocks noGrp="1"/>
          </p:cNvSpPr>
          <p:nvPr>
            <p:ph type="ftr" sz="quarter" idx="11"/>
          </p:nvPr>
        </p:nvSpPr>
        <p:spPr>
          <a:xfrm>
            <a:off x="3384550" y="6520994"/>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5" name="スライド番号プレースホルダー 4"/>
          <p:cNvSpPr>
            <a:spLocks noGrp="1"/>
          </p:cNvSpPr>
          <p:nvPr>
            <p:ph type="sldNum" sz="quarter" idx="12"/>
          </p:nvPr>
        </p:nvSpPr>
        <p:spPr>
          <a:xfrm>
            <a:off x="9101137" y="6505607"/>
            <a:ext cx="698722" cy="246221"/>
          </a:xfrm>
        </p:spPr>
        <p:txBody>
          <a:bodyPr wrap="square" lIns="0" tIns="0" rIns="0" bIns="0">
            <a:spAutoFit/>
          </a:bodyPr>
          <a:lstStyle>
            <a:lvl1pPr>
              <a:defRPr sz="16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
        <p:nvSpPr>
          <p:cNvPr id="7" name="正方形/長方形 6"/>
          <p:cNvSpPr/>
          <p:nvPr userDrawn="1"/>
        </p:nvSpPr>
        <p:spPr>
          <a:xfrm>
            <a:off x="0" y="644980"/>
            <a:ext cx="9906000" cy="898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784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03427" y="70530"/>
            <a:ext cx="7812073" cy="562074"/>
          </a:xfr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a:normAutofit/>
          </a:bodyPr>
          <a:lstStyle>
            <a:lvl1pPr algn="l">
              <a:defRPr sz="2800">
                <a:solidFill>
                  <a:srgbClr val="00B050"/>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2200"/>
            </a:lvl3pPr>
            <a:lvl4pPr>
              <a:defRPr sz="2000"/>
            </a:lvl4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86B2ED32-F4B7-4EC3-AF1F-2FF58E7C1A3E}" type="datetime1">
              <a:rPr kumimoji="1" lang="ja-JP" altLang="en-US" smtClean="0"/>
              <a:t>2023/5/11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80106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78DD46-2275-443B-A1A3-52C9931A3EF4}" type="datetime1">
              <a:rPr kumimoji="1" lang="ja-JP" altLang="en-US" smtClean="0"/>
              <a:t>2023/5/11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3943713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DAE7A1B-F2C6-4E4B-9B78-9F7102EB7EFF}" type="datetime1">
              <a:rPr kumimoji="1" lang="ja-JP" altLang="en-US" smtClean="0"/>
              <a:t>2023/5/11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62004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457104"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A6736-2538-481C-BAA9-ABAD0093B857}"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 id="214748422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38805" y="67583"/>
            <a:ext cx="8915400" cy="479424"/>
          </a:xfrm>
          <a:prstGeom prst="rect">
            <a:avLst/>
          </a:prstGeom>
        </p:spPr>
        <p:txBody>
          <a:bodyPr vert="horz" wrap="square" lIns="0" tIns="0" rIns="0" bIns="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23826" y="6586306"/>
            <a:ext cx="2311400" cy="215444"/>
          </a:xfrm>
          <a:prstGeom prst="rect">
            <a:avLst/>
          </a:prstGeom>
        </p:spPr>
        <p:txBody>
          <a:bodyPr vert="horz" lIns="0" tIns="0" rIns="0" bIns="0" rtlCol="0" anchor="ctr">
            <a:spAutoFit/>
          </a:bodyPr>
          <a:lstStyle>
            <a:lvl1pPr algn="l">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5E2BD2B6-B1BB-4890-86DB-B90356C2DE55}" type="datetime1">
              <a:rPr lang="ja-JP" altLang="en-US" smtClean="0"/>
              <a:t>2023/5/11</a:t>
            </a:fld>
            <a:endParaRPr lang="ja-JP" altLang="en-US"/>
          </a:p>
        </p:txBody>
      </p:sp>
      <p:sp>
        <p:nvSpPr>
          <p:cNvPr id="5" name="フッター プレースホルダー 4"/>
          <p:cNvSpPr>
            <a:spLocks noGrp="1"/>
          </p:cNvSpPr>
          <p:nvPr>
            <p:ph type="ftr" sz="quarter" idx="3"/>
          </p:nvPr>
        </p:nvSpPr>
        <p:spPr>
          <a:xfrm>
            <a:off x="3384550" y="6586306"/>
            <a:ext cx="3136900" cy="215444"/>
          </a:xfrm>
          <a:prstGeom prst="rect">
            <a:avLst/>
          </a:prstGeom>
        </p:spPr>
        <p:txBody>
          <a:bodyPr vert="horz" lIns="0" tIns="0" rIns="0" bIns="0" rtlCol="0" anchor="ctr">
            <a:spAutoFit/>
          </a:bodyPr>
          <a:lstStyle>
            <a:lvl1pPr algn="ct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470774" y="6586306"/>
            <a:ext cx="2311400" cy="215444"/>
          </a:xfrm>
          <a:prstGeom prst="rect">
            <a:avLst/>
          </a:prstGeom>
        </p:spPr>
        <p:txBody>
          <a:bodyPr vert="horz" lIns="0" tIns="0" rIns="0" bIns="0" rtlCol="0" anchor="ctr">
            <a:spAutoFit/>
          </a:bodyPr>
          <a:lstStyle>
            <a:lvl1pPr algn="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2641421871"/>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Lst>
  <p:hf hdr="0" ftr="0" dt="0"/>
  <p:txStyles>
    <p:title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6.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7.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8.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9.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0.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1.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2.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3.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4.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media/image5.emf"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https://www.env.go.jp/earth/ondanka/lca/index.html" TargetMode="External" Type="http://schemas.openxmlformats.org/officeDocument/2006/relationships/hyperlink"/><Relationship Id="rId8" Target="../media/image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3.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732694" y="3341388"/>
            <a:ext cx="8440615" cy="11780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lnSpc>
                <a:spcPts val="5077"/>
              </a:lnSpc>
              <a:spcBef>
                <a:spcPts val="0"/>
              </a:spcBef>
              <a:spcAft>
                <a:spcPts val="0"/>
              </a:spcAft>
              <a:defRPr/>
            </a:pPr>
            <a:endParaRPr lang="ja-JP" altLang="en-US" sz="3692" b="1" i="0" dirty="0">
              <a:solidFill>
                <a:prstClr val="black"/>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ctrTitle"/>
          </p:nvPr>
        </p:nvSpPr>
        <p:spPr>
          <a:xfrm>
            <a:off x="800518" y="3546867"/>
            <a:ext cx="8266259" cy="815694"/>
          </a:xfrm>
        </p:spPr>
        <p:txBody>
          <a:bodyPr>
            <a:noAutofit/>
          </a:bodyPr>
          <a:lstStyle/>
          <a:p>
            <a:r>
              <a:rPr lang="ja-JP" altLang="en-US" sz="2215" dirty="0">
                <a:solidFill>
                  <a:srgbClr val="002060"/>
                </a:solidFill>
                <a:latin typeface="Meiryo UI" panose="020B0604030504040204" pitchFamily="50" charset="-128"/>
                <a:ea typeface="Meiryo UI" panose="020B0604030504040204" pitchFamily="50" charset="-128"/>
              </a:rPr>
              <a:t>テーマ名</a:t>
            </a:r>
            <a:r>
              <a:rPr lang="ja-JP" altLang="ja-JP" sz="2215" dirty="0">
                <a:solidFill>
                  <a:srgbClr val="002060"/>
                </a:solidFill>
                <a:latin typeface="Meiryo UI" panose="020B0604030504040204" pitchFamily="50" charset="-128"/>
                <a:ea typeface="Meiryo UI" panose="020B0604030504040204" pitchFamily="50" charset="-128"/>
              </a:rPr>
              <a:t>「</a:t>
            </a:r>
            <a:r>
              <a:rPr lang="ja-JP" altLang="en-US" sz="2215" dirty="0">
                <a:solidFill>
                  <a:srgbClr val="002060"/>
                </a:solidFill>
                <a:latin typeface="Meiryo UI" panose="020B0604030504040204" pitchFamily="50" charset="-128"/>
                <a:ea typeface="Meiryo UI" panose="020B0604030504040204" pitchFamily="50" charset="-128"/>
              </a:rPr>
              <a:t>○○○○○の</a:t>
            </a:r>
            <a:r>
              <a:rPr lang="ja-JP" altLang="ja-JP" sz="2215" dirty="0">
                <a:solidFill>
                  <a:srgbClr val="002060"/>
                </a:solidFill>
                <a:latin typeface="Meiryo UI" panose="020B0604030504040204" pitchFamily="50" charset="-128"/>
                <a:ea typeface="Meiryo UI" panose="020B0604030504040204" pitchFamily="50" charset="-128"/>
              </a:rPr>
              <a:t>実証事業」</a:t>
            </a:r>
            <a:endParaRPr lang="zh-TW" altLang="en-US" sz="2215" b="1" dirty="0">
              <a:solidFill>
                <a:srgbClr val="002060"/>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620451" y="361450"/>
            <a:ext cx="8334663" cy="500073"/>
          </a:xfrm>
        </p:spPr>
        <p:txBody>
          <a:bodyPr wrap="square">
            <a:spAutoFit/>
          </a:bodyPr>
          <a:lstStyle/>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木質バイオマス燃料等の安定的・効率的な供給・利用システム構築支援事業／</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〇〇〇〇実証事業」</a:t>
            </a:r>
            <a:endParaRPr lang="ja-JP" altLang="en-US" sz="1477"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392478" y="5831303"/>
            <a:ext cx="3121047"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Bef>
                <a:spcPts val="1108"/>
              </a:spcBef>
              <a:spcAft>
                <a:spcPts val="0"/>
              </a:spcAft>
              <a:buNone/>
              <a:defRPr/>
            </a:pP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○○○○○○（法人名）</a:t>
            </a:r>
          </a:p>
        </p:txBody>
      </p:sp>
      <p:sp>
        <p:nvSpPr>
          <p:cNvPr id="6" name="サブタイトル 2"/>
          <p:cNvSpPr txBox="1">
            <a:spLocks/>
          </p:cNvSpPr>
          <p:nvPr/>
        </p:nvSpPr>
        <p:spPr>
          <a:xfrm>
            <a:off x="3390073" y="5021386"/>
            <a:ext cx="3125856"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Aft>
                <a:spcPts val="0"/>
              </a:spcAft>
              <a:buNone/>
              <a:defRPr/>
            </a:pP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2023</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年○月○○日</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endPar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3" name="角丸四角形 12"/>
          <p:cNvSpPr/>
          <p:nvPr/>
        </p:nvSpPr>
        <p:spPr>
          <a:xfrm>
            <a:off x="559145" y="1347423"/>
            <a:ext cx="7172225" cy="1730389"/>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発表資料作成の注意点</a:t>
            </a:r>
            <a:r>
              <a:rPr lang="en-US" altLang="ja-JP" sz="1662" b="1" i="0" dirty="0">
                <a:solidFill>
                  <a:srgbClr val="C00000"/>
                </a:solidFill>
                <a:latin typeface="Meiryo UI" panose="020B0604030504040204" pitchFamily="50" charset="-128"/>
                <a:ea typeface="Meiryo UI" panose="020B0604030504040204" pitchFamily="50" charset="-128"/>
              </a:rPr>
              <a:t>】</a:t>
            </a: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全体で</a:t>
            </a:r>
            <a:r>
              <a:rPr lang="en-US" altLang="ja-JP" sz="1662" b="1" i="0" dirty="0">
                <a:solidFill>
                  <a:srgbClr val="C00000"/>
                </a:solidFill>
                <a:latin typeface="Meiryo UI" panose="020B0604030504040204" pitchFamily="50" charset="-128"/>
                <a:ea typeface="Meiryo UI" panose="020B0604030504040204" pitchFamily="50" charset="-128"/>
              </a:rPr>
              <a:t>20</a:t>
            </a:r>
            <a:r>
              <a:rPr lang="ja-JP" altLang="en-US" sz="1662" b="1" i="0" dirty="0">
                <a:solidFill>
                  <a:srgbClr val="C00000"/>
                </a:solidFill>
                <a:latin typeface="Meiryo UI" panose="020B0604030504040204" pitchFamily="50" charset="-128"/>
                <a:ea typeface="Meiryo UI" panose="020B0604030504040204" pitchFamily="50" charset="-128"/>
              </a:rPr>
              <a:t>枚程度</a:t>
            </a:r>
            <a:endParaRPr lang="en-US" altLang="ja-JP" sz="1662" b="1" i="0" dirty="0">
              <a:solidFill>
                <a:srgbClr val="C00000"/>
              </a:solidFill>
              <a:latin typeface="Meiryo UI" panose="020B0604030504040204" pitchFamily="50" charset="-128"/>
              <a:ea typeface="Meiryo UI" panose="020B0604030504040204" pitchFamily="50" charset="-128"/>
            </a:endParaRP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18pt</a:t>
            </a:r>
            <a:r>
              <a:rPr lang="ja-JP" altLang="en-US" sz="1662" b="1" i="0" dirty="0">
                <a:solidFill>
                  <a:srgbClr val="C00000"/>
                </a:solidFill>
                <a:latin typeface="Meiryo UI" panose="020B0604030504040204" pitchFamily="50" charset="-128"/>
                <a:ea typeface="Meiryo UI" panose="020B0604030504040204" pitchFamily="50" charset="-128"/>
              </a:rPr>
              <a:t>以上（個別で指定があるスライドを除く）</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(3)</a:t>
            </a:r>
            <a:r>
              <a:rPr lang="ja-JP" altLang="en-US" sz="1662" b="1" i="0" dirty="0">
                <a:solidFill>
                  <a:srgbClr val="C00000"/>
                </a:solidFill>
                <a:latin typeface="Meiryo UI" panose="020B0604030504040204" pitchFamily="50" charset="-128"/>
                <a:ea typeface="Meiryo UI" panose="020B0604030504040204" pitchFamily="50" charset="-128"/>
              </a:rPr>
              <a:t>白黒印刷で調整するため、背景は白基調の色</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(4)</a:t>
            </a:r>
            <a:r>
              <a:rPr lang="ja-JP" altLang="en-US" sz="1662" b="1" i="0" dirty="0">
                <a:solidFill>
                  <a:srgbClr val="C00000"/>
                </a:solidFill>
                <a:latin typeface="Meiryo UI" panose="020B0604030504040204" pitchFamily="50" charset="-128"/>
                <a:ea typeface="Meiryo UI" panose="020B0604030504040204" pitchFamily="50" charset="-128"/>
              </a:rPr>
              <a:t>バイオマスの量</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重量・体積</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について記載する際は、単位を</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絶乾</a:t>
            </a:r>
            <a:r>
              <a:rPr lang="en-US" altLang="ja-JP" sz="1662" b="1" i="0" dirty="0">
                <a:solidFill>
                  <a:srgbClr val="C00000"/>
                </a:solidFill>
                <a:latin typeface="Meiryo UI" panose="020B0604030504040204" pitchFamily="50" charset="-128"/>
                <a:ea typeface="Meiryo UI" panose="020B0604030504040204" pitchFamily="50" charset="-128"/>
              </a:rPr>
              <a:t>t”</a:t>
            </a:r>
            <a:r>
              <a:rPr lang="ja-JP" altLang="en-US" sz="1662" b="1" i="0" dirty="0">
                <a:solidFill>
                  <a:srgbClr val="C00000"/>
                </a:solidFill>
                <a:latin typeface="Meiryo UI" panose="020B0604030504040204" pitchFamily="50" charset="-128"/>
                <a:ea typeface="Meiryo UI" panose="020B0604030504040204" pitchFamily="50" charset="-128"/>
              </a:rPr>
              <a:t>に統一</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(5)</a:t>
            </a:r>
            <a:r>
              <a:rPr lang="ja-JP" altLang="en-US" sz="1662" b="1" i="0" dirty="0">
                <a:solidFill>
                  <a:srgbClr val="C00000"/>
                </a:solidFill>
                <a:latin typeface="Meiryo UI" panose="020B0604030504040204" pitchFamily="50" charset="-128"/>
                <a:ea typeface="Meiryo UI" panose="020B0604030504040204" pitchFamily="50" charset="-128"/>
              </a:rPr>
              <a:t>作成時には説明書きを削除</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7BDCC0B-031A-5E2F-28E7-901A4F720C88}"/>
              </a:ext>
            </a:extLst>
          </p:cNvPr>
          <p:cNvSpPr txBox="1"/>
          <p:nvPr/>
        </p:nvSpPr>
        <p:spPr>
          <a:xfrm>
            <a:off x="2345469" y="611486"/>
            <a:ext cx="3211270" cy="276999"/>
          </a:xfrm>
          <a:prstGeom prst="rect">
            <a:avLst/>
          </a:prstGeom>
          <a:solidFill>
            <a:srgbClr val="000000">
              <a:lumMod val="20000"/>
              <a:lumOff val="80000"/>
              <a:alpha val="74000"/>
            </a:srgbClr>
          </a:solidFill>
          <a:ln w="38100" cap="flat" cmpd="sng" algn="ctr">
            <a:solidFill>
              <a:srgbClr val="3399FF"/>
            </a:solidFill>
            <a:prstDash val="solid"/>
          </a:ln>
          <a:effectLst>
            <a:outerShdw blurRad="40000" dist="20000" dir="5400000" rotWithShape="0">
              <a:srgbClr val="000000">
                <a:alpha val="38000"/>
              </a:srgbClr>
            </a:outerShdw>
          </a:effectLst>
        </p:spPr>
        <p:txBody>
          <a:bodyPr wrap="square" rtlCol="0">
            <a:spAutoFit/>
          </a:bodyPr>
          <a:lstStyle/>
          <a:p>
            <a:pPr marL="87313" marR="0" lvl="0" indent="-87313" algn="l" defTabSz="914400" eaLnBrk="1" fontAlgn="auto" latinLnBrk="0" hangingPunct="1">
              <a:lnSpc>
                <a:spcPct val="100000"/>
              </a:lnSpc>
              <a:spcBef>
                <a:spcPts val="0"/>
              </a:spcBef>
              <a:spcAft>
                <a:spcPts val="0"/>
              </a:spcAft>
              <a:buClrTx/>
              <a:buSzTx/>
              <a:buFont typeface="Arial" pitchFamily="34" charset="0"/>
              <a:buChar char="•"/>
              <a:tabLst/>
              <a:defRPr/>
            </a:pPr>
            <a:r>
              <a:rPr kumimoji="0" lang="ja-JP" altLang="en-US"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rPr>
              <a:t>提案される実証事業名をご記載ください。</a:t>
            </a:r>
            <a:endParaRPr kumimoji="0" lang="en-US" altLang="ja-JP"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endParaRPr>
          </a:p>
        </p:txBody>
      </p:sp>
      <p:sp>
        <p:nvSpPr>
          <p:cNvPr id="9" name="テキスト ボックス 8">
            <a:extLst>
              <a:ext uri="{FF2B5EF4-FFF2-40B4-BE49-F238E27FC236}">
                <a16:creationId xmlns:a16="http://schemas.microsoft.com/office/drawing/2014/main" id="{3813702A-EE2B-E796-D8DB-508497313F55}"/>
              </a:ext>
            </a:extLst>
          </p:cNvPr>
          <p:cNvSpPr txBox="1"/>
          <p:nvPr/>
        </p:nvSpPr>
        <p:spPr>
          <a:xfrm>
            <a:off x="3884123" y="6173384"/>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提案される企業名を記載してください</a:t>
            </a:r>
            <a:endParaRPr lang="en-US" altLang="ja-JP" sz="1200" dirty="0">
              <a:solidFill>
                <a:srgbClr val="0000FF"/>
              </a:solidFill>
              <a:latin typeface="Calibri" panose="020F0502020204030204"/>
              <a:ea typeface="ＭＳ Ｐゴシック" panose="020B0600070205080204" pitchFamily="50" charset="-128"/>
            </a:endParaRPr>
          </a:p>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共同提案の場合、代表機関を一番上に記述し、共同提案者を下に併記してください（委託先、共同研究先は記載不要です）</a:t>
            </a:r>
          </a:p>
        </p:txBody>
      </p:sp>
      <p:sp>
        <p:nvSpPr>
          <p:cNvPr id="10" name="スライド番号プレースホルダ 17">
            <a:extLst>
              <a:ext uri="{FF2B5EF4-FFF2-40B4-BE49-F238E27FC236}">
                <a16:creationId xmlns:a16="http://schemas.microsoft.com/office/drawing/2014/main" id="{B921C57C-10B7-F455-68D8-BBE78FD7FCB0}"/>
              </a:ext>
            </a:extLst>
          </p:cNvPr>
          <p:cNvSpPr txBox="1">
            <a:spLocks/>
          </p:cNvSpPr>
          <p:nvPr/>
        </p:nvSpPr>
        <p:spPr>
          <a:xfrm>
            <a:off x="9283032" y="6570545"/>
            <a:ext cx="57785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D72BD321-CED7-4E35-88F4-350872C5CE23}" type="slidenum">
              <a:rPr lang="en-US" altLang="ja-JP" i="0" smtClean="0">
                <a:solidFill>
                  <a:schemeClr val="tx1"/>
                </a:solidFill>
                <a:latin typeface="Meiryo UI" panose="020B0604030504040204" pitchFamily="50" charset="-128"/>
                <a:ea typeface="Meiryo UI" panose="020B0604030504040204" pitchFamily="50" charset="-128"/>
              </a:rPr>
              <a:pPr algn="r">
                <a:defRPr/>
              </a:pPr>
              <a:t>0</a:t>
            </a:fld>
            <a:endParaRPr lang="en-US" altLang="ja-JP" i="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33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F14176-6D31-DB92-4F74-7BD303EB0363}"/>
              </a:ext>
            </a:extLst>
          </p:cNvPr>
          <p:cNvSpPr>
            <a:spLocks noGrp="1"/>
          </p:cNvSpPr>
          <p:nvPr>
            <p:ph type="sldNum" sz="quarter" idx="12"/>
          </p:nvPr>
        </p:nvSpPr>
        <p:spPr>
          <a:xfrm>
            <a:off x="9103106" y="6642556"/>
            <a:ext cx="698722" cy="215444"/>
          </a:xfrm>
        </p:spPr>
        <p:txBody>
          <a:bodyPr/>
          <a:lstStyle/>
          <a:p>
            <a:fld id="{36F79F9C-11CA-44F1-9E86-66276BE4B335}" type="slidenum">
              <a:rPr lang="ja-JP" altLang="en-US" sz="1400" i="0" smtClean="0">
                <a:solidFill>
                  <a:schemeClr val="tx1"/>
                </a:solidFill>
                <a:latin typeface="+mn-ea"/>
                <a:ea typeface="+mn-ea"/>
              </a:rPr>
              <a:pPr/>
              <a:t>9</a:t>
            </a:fld>
            <a:endParaRPr lang="ja-JP" altLang="en-US" sz="1400" i="0" dirty="0">
              <a:solidFill>
                <a:schemeClr val="tx1"/>
              </a:solidFill>
              <a:latin typeface="+mn-ea"/>
              <a:ea typeface="+mn-ea"/>
            </a:endParaRPr>
          </a:p>
        </p:txBody>
      </p:sp>
      <p:sp>
        <p:nvSpPr>
          <p:cNvPr id="4" name="タイトル 1">
            <a:extLst>
              <a:ext uri="{FF2B5EF4-FFF2-40B4-BE49-F238E27FC236}">
                <a16:creationId xmlns:a16="http://schemas.microsoft.com/office/drawing/2014/main" id="{BE590886-CFA3-5E4F-A6C9-6F50DBABEC07}"/>
              </a:ext>
            </a:extLst>
          </p:cNvPr>
          <p:cNvSpPr>
            <a:spLocks noGrp="1"/>
          </p:cNvSpPr>
          <p:nvPr>
            <p:ph type="title"/>
          </p:nvPr>
        </p:nvSpPr>
        <p:spPr>
          <a:xfrm>
            <a:off x="194583" y="75748"/>
            <a:ext cx="9419544" cy="479424"/>
          </a:xfrm>
        </p:spPr>
        <p:txBody>
          <a:bodyPr>
            <a:noAutofit/>
          </a:bodyPr>
          <a:lstStyle/>
          <a:p>
            <a:r>
              <a:rPr lang="ja-JP" altLang="en-US" b="1" dirty="0">
                <a:latin typeface="Meiryo UI" panose="020B0604030504040204" pitchFamily="50" charset="-128"/>
                <a:ea typeface="Meiryo UI" panose="020B0604030504040204" pitchFamily="50" charset="-128"/>
              </a:rPr>
              <a:t>３．実施計画</a:t>
            </a:r>
            <a:endParaRPr kumimoji="1" lang="ja-JP" altLang="en-US" b="1" dirty="0">
              <a:latin typeface="Meiryo UI" panose="020B0604030504040204" pitchFamily="50" charset="-128"/>
              <a:ea typeface="Meiryo UI" panose="020B0604030504040204" pitchFamily="50" charset="-128"/>
            </a:endParaRPr>
          </a:p>
        </p:txBody>
      </p:sp>
      <p:graphicFrame>
        <p:nvGraphicFramePr>
          <p:cNvPr id="5" name="表 5">
            <a:extLst>
              <a:ext uri="{FF2B5EF4-FFF2-40B4-BE49-F238E27FC236}">
                <a16:creationId xmlns:a16="http://schemas.microsoft.com/office/drawing/2014/main" id="{0988379F-7555-6141-FB53-C602555A8908}"/>
              </a:ext>
            </a:extLst>
          </p:cNvPr>
          <p:cNvGraphicFramePr>
            <a:graphicFrameLocks noGrp="1"/>
          </p:cNvGraphicFramePr>
          <p:nvPr/>
        </p:nvGraphicFramePr>
        <p:xfrm>
          <a:off x="1115503" y="2765014"/>
          <a:ext cx="7260205" cy="2872216"/>
        </p:xfrm>
        <a:graphic>
          <a:graphicData uri="http://schemas.openxmlformats.org/drawingml/2006/table">
            <a:tbl>
              <a:tblPr firstRow="1" bandRow="1">
                <a:tableStyleId>{5C22544A-7EE6-4342-B048-85BDC9FD1C3A}</a:tableStyleId>
              </a:tblPr>
              <a:tblGrid>
                <a:gridCol w="1740250">
                  <a:extLst>
                    <a:ext uri="{9D8B030D-6E8A-4147-A177-3AD203B41FA5}">
                      <a16:colId xmlns:a16="http://schemas.microsoft.com/office/drawing/2014/main" val="4278491888"/>
                    </a:ext>
                  </a:extLst>
                </a:gridCol>
                <a:gridCol w="3688732">
                  <a:extLst>
                    <a:ext uri="{9D8B030D-6E8A-4147-A177-3AD203B41FA5}">
                      <a16:colId xmlns:a16="http://schemas.microsoft.com/office/drawing/2014/main" val="2616538516"/>
                    </a:ext>
                  </a:extLst>
                </a:gridCol>
                <a:gridCol w="1831223">
                  <a:extLst>
                    <a:ext uri="{9D8B030D-6E8A-4147-A177-3AD203B41FA5}">
                      <a16:colId xmlns:a16="http://schemas.microsoft.com/office/drawing/2014/main" val="2916780971"/>
                    </a:ext>
                  </a:extLst>
                </a:gridCol>
              </a:tblGrid>
              <a:tr h="625257">
                <a:tc>
                  <a:txBody>
                    <a:bodyPr/>
                    <a:lstStyle/>
                    <a:p>
                      <a:r>
                        <a:rPr kumimoji="1" lang="ja-JP" altLang="en-US" dirty="0"/>
                        <a:t>研究開発項目</a:t>
                      </a:r>
                    </a:p>
                  </a:txBody>
                  <a:tcPr/>
                </a:tc>
                <a:tc>
                  <a:txBody>
                    <a:bodyPr/>
                    <a:lstStyle/>
                    <a:p>
                      <a:r>
                        <a:rPr kumimoji="1" lang="ja-JP" altLang="en-US" dirty="0"/>
                        <a:t>研究内容</a:t>
                      </a:r>
                    </a:p>
                  </a:txBody>
                  <a:tcPr/>
                </a:tc>
                <a:tc>
                  <a:txBody>
                    <a:bodyPr/>
                    <a:lstStyle/>
                    <a:p>
                      <a:r>
                        <a:rPr kumimoji="1" lang="ja-JP" altLang="en-US" dirty="0"/>
                        <a:t>達成レベル</a:t>
                      </a:r>
                      <a:r>
                        <a:rPr kumimoji="1" lang="en-US" altLang="ja-JP" dirty="0"/>
                        <a:t>※</a:t>
                      </a:r>
                      <a:endParaRPr kumimoji="1" lang="ja-JP" altLang="en-US" dirty="0"/>
                    </a:p>
                  </a:txBody>
                  <a:tcPr/>
                </a:tc>
                <a:extLst>
                  <a:ext uri="{0D108BD9-81ED-4DB2-BD59-A6C34878D82A}">
                    <a16:rowId xmlns:a16="http://schemas.microsoft.com/office/drawing/2014/main" val="251946731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492531804"/>
                  </a:ext>
                </a:extLst>
              </a:tr>
              <a:tr h="342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extLst>
                  <a:ext uri="{0D108BD9-81ED-4DB2-BD59-A6C34878D82A}">
                    <a16:rowId xmlns:a16="http://schemas.microsoft.com/office/drawing/2014/main" val="1785242224"/>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566247791"/>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379109902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1527155342"/>
                  </a:ext>
                </a:extLst>
              </a:tr>
              <a:tr h="418159">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912478832"/>
                  </a:ext>
                </a:extLst>
              </a:tr>
            </a:tbl>
          </a:graphicData>
        </a:graphic>
      </p:graphicFrame>
      <p:sp>
        <p:nvSpPr>
          <p:cNvPr id="7" name="テキスト ボックス 6">
            <a:extLst>
              <a:ext uri="{FF2B5EF4-FFF2-40B4-BE49-F238E27FC236}">
                <a16:creationId xmlns:a16="http://schemas.microsoft.com/office/drawing/2014/main" id="{A195214C-B7AF-D1FC-8973-4709EA20E942}"/>
              </a:ext>
            </a:extLst>
          </p:cNvPr>
          <p:cNvSpPr txBox="1"/>
          <p:nvPr/>
        </p:nvSpPr>
        <p:spPr>
          <a:xfrm>
            <a:off x="894616" y="5752278"/>
            <a:ext cx="7607545" cy="646331"/>
          </a:xfrm>
          <a:prstGeom prst="rect">
            <a:avLst/>
          </a:prstGeom>
          <a:noFill/>
        </p:spPr>
        <p:txBody>
          <a:bodyPr wrap="square">
            <a:spAutoFit/>
          </a:bodyPr>
          <a:lstStyle/>
          <a:p>
            <a:pPr algn="l" fontAlgn="auto">
              <a:spcBef>
                <a:spcPts val="0"/>
              </a:spcBef>
              <a:spcAft>
                <a:spcPts val="0"/>
              </a:spcAft>
              <a:defRPr/>
            </a:pPr>
            <a:r>
              <a:rPr lang="en-US" altLang="ja-JP" dirty="0">
                <a:solidFill>
                  <a:srgbClr val="0000FF"/>
                </a:solidFill>
                <a:latin typeface="Calibri" panose="020F0502020204030204"/>
              </a:rPr>
              <a:t>※</a:t>
            </a:r>
            <a:r>
              <a:rPr lang="ja-JP" altLang="en-US" dirty="0">
                <a:solidFill>
                  <a:srgbClr val="0000FF"/>
                </a:solidFill>
                <a:latin typeface="Calibri" panose="020F0502020204030204"/>
              </a:rPr>
              <a:t>提案する研究開発の</a:t>
            </a:r>
            <a:r>
              <a:rPr kumimoji="1" lang="ja-JP" altLang="en-US" i="1" dirty="0">
                <a:solidFill>
                  <a:srgbClr val="0000FF"/>
                </a:solidFill>
                <a:latin typeface="Calibri" panose="020F0502020204030204"/>
                <a:ea typeface="ＭＳ Ｐゴシック" panose="020B0600070205080204" pitchFamily="50" charset="-128"/>
              </a:rPr>
              <a:t>達成レベル</a:t>
            </a:r>
            <a:r>
              <a:rPr lang="ja-JP" altLang="en-US" dirty="0">
                <a:solidFill>
                  <a:srgbClr val="0000FF"/>
                </a:solidFill>
                <a:latin typeface="Calibri" panose="020F0502020204030204"/>
              </a:rPr>
              <a:t>を具体的かつ</a:t>
            </a:r>
            <a:r>
              <a:rPr lang="ja-JP" altLang="en-US" b="1" u="sng" dirty="0">
                <a:solidFill>
                  <a:srgbClr val="FF0000"/>
                </a:solidFill>
                <a:latin typeface="Calibri" panose="020F0502020204030204"/>
              </a:rPr>
              <a:t>定量的に</a:t>
            </a:r>
            <a:r>
              <a:rPr lang="ja-JP" altLang="en-US" dirty="0">
                <a:solidFill>
                  <a:srgbClr val="0000FF"/>
                </a:solidFill>
                <a:latin typeface="Calibri" panose="020F0502020204030204"/>
              </a:rPr>
              <a:t>記載してください</a:t>
            </a:r>
            <a:endParaRPr lang="en-US" altLang="ja-JP" dirty="0">
              <a:solidFill>
                <a:srgbClr val="0000FF"/>
              </a:solidFill>
              <a:latin typeface="Calibri" panose="020F0502020204030204"/>
            </a:endParaRPr>
          </a:p>
          <a:p>
            <a:pPr marL="87313" indent="-87313" algn="l" fontAlgn="auto">
              <a:spcBef>
                <a:spcPts val="0"/>
              </a:spcBef>
              <a:spcAft>
                <a:spcPts val="0"/>
              </a:spcAft>
              <a:defRPr/>
            </a:pPr>
            <a:r>
              <a:rPr lang="ja-JP" altLang="en-US" dirty="0">
                <a:solidFill>
                  <a:srgbClr val="0000FF"/>
                </a:solidFill>
                <a:latin typeface="Calibri" panose="020F0502020204030204"/>
              </a:rPr>
              <a:t>　（極力、目標仕様等の具体的な数値を記載してください）</a:t>
            </a:r>
            <a:endParaRPr lang="en-US" altLang="ja-JP" dirty="0">
              <a:solidFill>
                <a:srgbClr val="0000FF"/>
              </a:solidFill>
              <a:latin typeface="Calibri" panose="020F0502020204030204"/>
            </a:endParaRPr>
          </a:p>
        </p:txBody>
      </p:sp>
      <p:sp>
        <p:nvSpPr>
          <p:cNvPr id="8" name="正方形/長方形 7">
            <a:extLst>
              <a:ext uri="{FF2B5EF4-FFF2-40B4-BE49-F238E27FC236}">
                <a16:creationId xmlns:a16="http://schemas.microsoft.com/office/drawing/2014/main" id="{7D3B727D-4B09-982B-B3D8-6A285C132D26}"/>
              </a:ext>
            </a:extLst>
          </p:cNvPr>
          <p:cNvSpPr/>
          <p:nvPr/>
        </p:nvSpPr>
        <p:spPr>
          <a:xfrm>
            <a:off x="662987" y="904412"/>
            <a:ext cx="8070802" cy="1648208"/>
          </a:xfrm>
          <a:prstGeom prst="rect">
            <a:avLst/>
          </a:prstGeom>
        </p:spPr>
        <p:txBody>
          <a:bodyPr wrap="square">
            <a:spAutoFit/>
          </a:bodyPr>
          <a:lstStyle/>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・研究開発項目ごとの研究内容・達成レベルを簡潔に記載してください。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a:t>
            </a:r>
            <a:r>
              <a:rPr lang="en-US" altLang="ja-JP" sz="1662" b="1" i="0" dirty="0">
                <a:solidFill>
                  <a:srgbClr val="002060"/>
                </a:solidFill>
                <a:latin typeface="Meiryo UI" panose="020B0604030504040204" pitchFamily="50" charset="-128"/>
                <a:ea typeface="Meiryo UI" panose="020B0604030504040204" pitchFamily="50" charset="-128"/>
              </a:rPr>
              <a:t>p3</a:t>
            </a:r>
            <a:r>
              <a:rPr lang="ja-JP" altLang="en-US" sz="1662" b="1" i="0" dirty="0">
                <a:solidFill>
                  <a:srgbClr val="002060"/>
                </a:solidFill>
                <a:latin typeface="Meiryo UI" panose="020B0604030504040204" pitchFamily="50" charset="-128"/>
                <a:ea typeface="Meiryo UI" panose="020B0604030504040204" pitchFamily="50" charset="-128"/>
              </a:rPr>
              <a:t>「事業目標に向かって解決すべき課題」にて記載いただいた課題に対する、</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具体的な解決手法をわかりやすく示してください。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（適宜ページを追加ください。）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→図表などを用いて概要を冒頭で簡潔に示していただき、その後に内容詳細を記載ください。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fontAlgn="auto">
              <a:spcBef>
                <a:spcPts val="0"/>
              </a:spcBef>
              <a:spcAft>
                <a:spcPts val="0"/>
              </a:spcAft>
              <a:defRPr/>
            </a:pPr>
            <a:endParaRPr lang="en-US" altLang="ja-JP" dirty="0">
              <a:solidFill>
                <a:srgbClr val="0000FF"/>
              </a:solidFill>
              <a:latin typeface="Calibri" panose="020F0502020204030204"/>
            </a:endParaRPr>
          </a:p>
        </p:txBody>
      </p:sp>
      <p:sp>
        <p:nvSpPr>
          <p:cNvPr id="9" name="角丸四角形 12">
            <a:extLst>
              <a:ext uri="{FF2B5EF4-FFF2-40B4-BE49-F238E27FC236}">
                <a16:creationId xmlns:a16="http://schemas.microsoft.com/office/drawing/2014/main" id="{63E0F12A-6C00-F9E8-8544-207493ED0A13}"/>
              </a:ext>
            </a:extLst>
          </p:cNvPr>
          <p:cNvSpPr/>
          <p:nvPr/>
        </p:nvSpPr>
        <p:spPr>
          <a:xfrm>
            <a:off x="3678723" y="370333"/>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621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４．研究開発体制等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974107" y="1433304"/>
            <a:ext cx="7950507" cy="255776"/>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研究体制</a:t>
            </a:r>
            <a:r>
              <a:rPr lang="ja-JP" altLang="en-US" sz="1662" b="1" dirty="0">
                <a:solidFill>
                  <a:srgbClr val="002060"/>
                </a:solidFill>
                <a:latin typeface="Meiryo UI" panose="020B0604030504040204" pitchFamily="50" charset="-128"/>
                <a:ea typeface="Meiryo UI" panose="020B0604030504040204" pitchFamily="50" charset="-128"/>
              </a:rPr>
              <a:t>図を記載してください。</a:t>
            </a:r>
            <a:r>
              <a:rPr lang="en-US" altLang="ja-JP" sz="1662" b="1" dirty="0">
                <a:solidFill>
                  <a:srgbClr val="002060"/>
                </a:solidFill>
                <a:latin typeface="Meiryo UI" panose="020B0604030504040204" pitchFamily="50" charset="-128"/>
                <a:ea typeface="Meiryo UI" panose="020B0604030504040204" pitchFamily="50" charset="-128"/>
              </a:rPr>
              <a:t>※</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13" name="Text Box 914"/>
          <p:cNvSpPr txBox="1">
            <a:spLocks noChangeArrowheads="1"/>
          </p:cNvSpPr>
          <p:nvPr/>
        </p:nvSpPr>
        <p:spPr bwMode="auto">
          <a:xfrm>
            <a:off x="697028" y="2526524"/>
            <a:ext cx="2921269" cy="1352495"/>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主な実施（担当）項目：</a:t>
            </a:r>
            <a:endParaRPr lang="en-US"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・設備建設・設置</a:t>
            </a: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・①○○の研究</a:t>
            </a:r>
            <a:endParaRPr lang="en-US" altLang="ja-JP" sz="1108"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・②○○の試験　</a:t>
            </a:r>
            <a:endParaRPr lang="en-US" altLang="ja-JP" sz="1108"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・③○○の設計</a:t>
            </a:r>
            <a:endParaRPr lang="en-US" altLang="ja-JP" sz="1108" i="0" dirty="0">
              <a:solidFill>
                <a:prstClr val="black"/>
              </a:solidFill>
              <a:latin typeface="Meiryo UI" panose="020B0604030504040204" pitchFamily="50" charset="-128"/>
              <a:ea typeface="Meiryo UI" panose="020B0604030504040204" pitchFamily="50" charset="-128"/>
            </a:endParaRPr>
          </a:p>
        </p:txBody>
      </p:sp>
      <p:sp>
        <p:nvSpPr>
          <p:cNvPr id="14" name="AutoShape 907"/>
          <p:cNvSpPr>
            <a:spLocks/>
          </p:cNvSpPr>
          <p:nvPr/>
        </p:nvSpPr>
        <p:spPr bwMode="auto">
          <a:xfrm>
            <a:off x="3638459" y="2406656"/>
            <a:ext cx="1270214" cy="1550274"/>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l" defTabSz="844083" fontAlgn="auto">
              <a:spcBef>
                <a:spcPts val="0"/>
              </a:spcBef>
              <a:spcAft>
                <a:spcPts val="0"/>
              </a:spcAft>
              <a:defRPr/>
            </a:pPr>
            <a:endParaRPr lang="ja-JP" altLang="en-US" sz="1662" i="0">
              <a:solidFill>
                <a:srgbClr val="002060"/>
              </a:solidFill>
              <a:latin typeface="Meiryo UI" panose="020B0604030504040204" pitchFamily="50" charset="-128"/>
              <a:ea typeface="Meiryo UI" panose="020B0604030504040204" pitchFamily="50" charset="-128"/>
            </a:endParaRPr>
          </a:p>
        </p:txBody>
      </p:sp>
      <p:sp>
        <p:nvSpPr>
          <p:cNvPr id="15" name="Text Box 908"/>
          <p:cNvSpPr txBox="1">
            <a:spLocks noChangeArrowheads="1"/>
          </p:cNvSpPr>
          <p:nvPr/>
        </p:nvSpPr>
        <p:spPr bwMode="auto">
          <a:xfrm>
            <a:off x="5111415" y="2934071"/>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6" name="Text Box 909"/>
          <p:cNvSpPr txBox="1">
            <a:spLocks noChangeArrowheads="1"/>
          </p:cNvSpPr>
          <p:nvPr/>
        </p:nvSpPr>
        <p:spPr bwMode="auto">
          <a:xfrm>
            <a:off x="5111415" y="4419417"/>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9" name="Text Box 912"/>
          <p:cNvSpPr txBox="1">
            <a:spLocks noChangeArrowheads="1"/>
          </p:cNvSpPr>
          <p:nvPr/>
        </p:nvSpPr>
        <p:spPr bwMode="auto">
          <a:xfrm>
            <a:off x="4908673" y="2047057"/>
            <a:ext cx="2921269" cy="822085"/>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defTabSz="844083" fontAlgn="auto">
              <a:spcBef>
                <a:spcPts val="0"/>
              </a:spcBef>
              <a:spcAft>
                <a:spcPts val="0"/>
              </a:spcAft>
              <a:defRPr/>
            </a:pPr>
            <a:r>
              <a:rPr lang="ja-JP" altLang="en-US"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sz="1108" b="1" i="0" dirty="0">
                <a:solidFill>
                  <a:prstClr val="black"/>
                </a:solidFill>
                <a:latin typeface="Meiryo UI" panose="020B0604030504040204" pitchFamily="50" charset="-128"/>
                <a:ea typeface="Meiryo UI" panose="020B0604030504040204" pitchFamily="50" charset="-128"/>
              </a:rPr>
              <a:t>　</a:t>
            </a:r>
            <a:r>
              <a:rPr lang="ja-JP" altLang="en-US" sz="1108" i="0" dirty="0">
                <a:solidFill>
                  <a:prstClr val="black"/>
                </a:solidFill>
                <a:latin typeface="Meiryo UI" panose="020B0604030504040204" pitchFamily="50" charset="-128"/>
                <a:ea typeface="Meiryo UI" panose="020B0604030504040204" pitchFamily="50" charset="-128"/>
              </a:rPr>
              <a:t>主な実施（担当）項目：</a:t>
            </a:r>
            <a:endParaRPr lang="en-US" altLang="ja-JP" sz="1108"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・○○の分析・データ解析</a:t>
            </a:r>
          </a:p>
          <a:p>
            <a:pPr defTabSz="844083" fontAlgn="auto">
              <a:spcBef>
                <a:spcPts val="0"/>
              </a:spcBef>
              <a:spcAft>
                <a:spcPts val="0"/>
              </a:spcAft>
              <a:defRPr/>
            </a:pPr>
            <a:endPar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Text Box 913"/>
          <p:cNvSpPr txBox="1">
            <a:spLocks noChangeArrowheads="1"/>
          </p:cNvSpPr>
          <p:nvPr/>
        </p:nvSpPr>
        <p:spPr bwMode="auto">
          <a:xfrm>
            <a:off x="4908673" y="3485457"/>
            <a:ext cx="2921269" cy="779133"/>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indent="123095" defTabSz="844083" fontAlgn="auto">
              <a:spcBef>
                <a:spcPts val="0"/>
              </a:spcBef>
              <a:spcAft>
                <a:spcPts val="0"/>
              </a:spcAft>
              <a:defRPr/>
            </a:pPr>
            <a:r>
              <a:rPr lang="ja-JP" altLang="en-US"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国立大学法人□□□大学</a:t>
            </a:r>
            <a:endParaRPr lang="en-US"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　主な実施（担当）項目：</a:t>
            </a:r>
            <a:endParaRPr lang="en-US" altLang="ja-JP" sz="1108"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・○○の分析・データ解析</a:t>
            </a:r>
          </a:p>
          <a:p>
            <a:pPr indent="123095" algn="just" defTabSz="844083" fontAlgn="auto">
              <a:spcBef>
                <a:spcPts val="0"/>
              </a:spcBef>
              <a:spcAft>
                <a:spcPts val="0"/>
              </a:spcAft>
              <a:defRPr/>
            </a:pPr>
            <a:endPar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8"/>
          <p:cNvSpPr txBox="1"/>
          <p:nvPr/>
        </p:nvSpPr>
        <p:spPr>
          <a:xfrm>
            <a:off x="4690923" y="1740719"/>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正方形/長方形 25"/>
          <p:cNvSpPr/>
          <p:nvPr/>
        </p:nvSpPr>
        <p:spPr>
          <a:xfrm>
            <a:off x="501961" y="2346065"/>
            <a:ext cx="3268202" cy="1692775"/>
          </a:xfrm>
          <a:prstGeom prst="rect">
            <a:avLst/>
          </a:prstGeom>
          <a:no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spcBef>
                <a:spcPts val="0"/>
              </a:spcBef>
              <a:spcAft>
                <a:spcPts val="0"/>
              </a:spcAft>
              <a:defRPr/>
            </a:pPr>
            <a:endParaRPr lang="ja-JP" altLang="en-US" sz="969" i="0">
              <a:solidFill>
                <a:prstClr val="white"/>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6605863" y="1787528"/>
            <a:ext cx="1233030" cy="262829"/>
          </a:xfrm>
          <a:prstGeom prst="rect">
            <a:avLst/>
          </a:prstGeom>
        </p:spPr>
        <p:txBody>
          <a:bodyPr wrap="none">
            <a:spAutoFit/>
          </a:bodyPr>
          <a:lstStyle/>
          <a:p>
            <a:pPr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 name="正方形/長方形 2"/>
          <p:cNvSpPr/>
          <p:nvPr/>
        </p:nvSpPr>
        <p:spPr>
          <a:xfrm>
            <a:off x="697028" y="5525603"/>
            <a:ext cx="8537524" cy="603883"/>
          </a:xfrm>
          <a:prstGeom prst="rect">
            <a:avLst/>
          </a:prstGeom>
        </p:spPr>
        <p:txBody>
          <a:bodyPr wrap="square">
            <a:spAutoFit/>
          </a:bodyPr>
          <a:lstStyle/>
          <a:p>
            <a:pPr algn="l" defTabSz="844083" fontAlgn="auto">
              <a:spcBef>
                <a:spcPts val="0"/>
              </a:spcBef>
              <a:spcAft>
                <a:spcPts val="0"/>
              </a:spcAft>
              <a:defRPr/>
            </a:pPr>
            <a:r>
              <a:rPr lang="en-US" altLang="ja-JP" sz="1662" b="1" dirty="0">
                <a:solidFill>
                  <a:srgbClr val="002060"/>
                </a:solidFill>
                <a:latin typeface="Meiryo UI"/>
                <a:ea typeface="Meiryo UI"/>
              </a:rPr>
              <a:t>※</a:t>
            </a:r>
            <a:r>
              <a:rPr lang="ja-JP" altLang="en-US" sz="1662" b="1" dirty="0">
                <a:solidFill>
                  <a:srgbClr val="002060"/>
                </a:solidFill>
                <a:latin typeface="Meiryo UI"/>
                <a:ea typeface="Meiryo UI"/>
              </a:rPr>
              <a:t>　共同提案の場合は技術力を有する企業等による役割分担の明確な開発体制が望ましいです。</a:t>
            </a:r>
            <a:endParaRPr lang="en-US" altLang="ja-JP" sz="1662" b="1" dirty="0">
              <a:solidFill>
                <a:srgbClr val="002060"/>
              </a:solidFill>
              <a:latin typeface="Meiryo UI"/>
              <a:ea typeface="Meiryo UI"/>
            </a:endParaRPr>
          </a:p>
          <a:p>
            <a:pPr algn="l" defTabSz="844083" fontAlgn="auto">
              <a:spcBef>
                <a:spcPts val="0"/>
              </a:spcBef>
              <a:spcAft>
                <a:spcPts val="0"/>
              </a:spcAft>
              <a:defRPr/>
            </a:pPr>
            <a:r>
              <a:rPr lang="en-US" altLang="ja-JP" sz="1662" b="1" i="0" dirty="0">
                <a:solidFill>
                  <a:srgbClr val="002060"/>
                </a:solidFill>
                <a:latin typeface="Meiryo UI"/>
                <a:ea typeface="Meiryo UI"/>
              </a:rPr>
              <a:t>※</a:t>
            </a:r>
            <a:r>
              <a:rPr lang="ja-JP" altLang="en-US" sz="1662" b="1" i="0" dirty="0">
                <a:solidFill>
                  <a:srgbClr val="002060"/>
                </a:solidFill>
                <a:latin typeface="Meiryo UI"/>
                <a:ea typeface="Meiryo UI"/>
              </a:rPr>
              <a:t>　</a:t>
            </a:r>
            <a:r>
              <a:rPr lang="ja-JP" altLang="en-US" sz="1662" b="1" i="0" dirty="0">
                <a:solidFill>
                  <a:srgbClr val="C00000"/>
                </a:solidFill>
                <a:latin typeface="Meiryo UI"/>
                <a:ea typeface="Meiryo UI"/>
              </a:rPr>
              <a:t>再委託は認めておりません</a:t>
            </a:r>
            <a:r>
              <a:rPr lang="ja-JP" altLang="en-US" sz="1662" b="1" i="0" dirty="0">
                <a:solidFill>
                  <a:srgbClr val="002060"/>
                </a:solidFill>
                <a:latin typeface="Meiryo UI"/>
                <a:ea typeface="Meiryo UI"/>
              </a:rPr>
              <a:t>。</a:t>
            </a:r>
            <a:endParaRPr lang="ja-JP" altLang="ja-JP" sz="1662" dirty="0">
              <a:solidFill>
                <a:srgbClr val="002060"/>
              </a:solidFill>
              <a:latin typeface="Meiryo UI"/>
              <a:ea typeface="Meiryo UI"/>
            </a:endParaRPr>
          </a:p>
        </p:txBody>
      </p:sp>
      <p:sp>
        <p:nvSpPr>
          <p:cNvPr id="33" name="Text Box 914">
            <a:extLst>
              <a:ext uri="{FF2B5EF4-FFF2-40B4-BE49-F238E27FC236}">
                <a16:creationId xmlns:a16="http://schemas.microsoft.com/office/drawing/2014/main" id="{16F3845F-5136-4AE5-92FB-56B63C1087A9}"/>
              </a:ext>
            </a:extLst>
          </p:cNvPr>
          <p:cNvSpPr txBox="1">
            <a:spLocks noChangeArrowheads="1"/>
          </p:cNvSpPr>
          <p:nvPr/>
        </p:nvSpPr>
        <p:spPr bwMode="auto">
          <a:xfrm>
            <a:off x="2083074" y="4570631"/>
            <a:ext cx="1535222" cy="608790"/>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外部協議委員会　等</a:t>
            </a:r>
            <a:endParaRPr lang="en-US" altLang="ja-JP" sz="1108"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・自治体</a:t>
            </a:r>
            <a:endParaRPr lang="en-US" altLang="ja-JP" sz="1108"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・大学　等</a:t>
            </a:r>
            <a:endParaRPr lang="en-US" altLang="ja-JP" sz="1108" i="0" dirty="0">
              <a:solidFill>
                <a:prstClr val="black"/>
              </a:solidFill>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6ED13886-1731-4C7E-A075-0F202C198701}"/>
              </a:ext>
            </a:extLst>
          </p:cNvPr>
          <p:cNvCxnSpPr>
            <a:cxnSpLocks/>
          </p:cNvCxnSpPr>
          <p:nvPr/>
        </p:nvCxnSpPr>
        <p:spPr>
          <a:xfrm>
            <a:off x="2850685" y="3879018"/>
            <a:ext cx="0" cy="690231"/>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21" name="スライド番号プレースホルダ 8">
            <a:extLst>
              <a:ext uri="{FF2B5EF4-FFF2-40B4-BE49-F238E27FC236}">
                <a16:creationId xmlns:a16="http://schemas.microsoft.com/office/drawing/2014/main" id="{2A58E37C-A70E-411A-B1E8-A72205437E28}"/>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10</a:t>
            </a:fld>
            <a:endParaRPr lang="en-US" altLang="ja-JP" i="0" dirty="0">
              <a:solidFill>
                <a:srgbClr val="000000"/>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5CE9F673-4160-4BD9-BB33-4E631AEA7377}"/>
              </a:ext>
            </a:extLst>
          </p:cNvPr>
          <p:cNvCxnSpPr/>
          <p:nvPr/>
        </p:nvCxnSpPr>
        <p:spPr>
          <a:xfrm>
            <a:off x="7829942" y="2406655"/>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2F24A46-1776-405B-9E7F-467111BDF20A}"/>
              </a:ext>
            </a:extLst>
          </p:cNvPr>
          <p:cNvCxnSpPr/>
          <p:nvPr/>
        </p:nvCxnSpPr>
        <p:spPr>
          <a:xfrm>
            <a:off x="7829942" y="3879018"/>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91FFCF4C-2B47-47FB-87EB-E7F151428F7F}"/>
              </a:ext>
            </a:extLst>
          </p:cNvPr>
          <p:cNvCxnSpPr/>
          <p:nvPr/>
        </p:nvCxnSpPr>
        <p:spPr>
          <a:xfrm flipH="1">
            <a:off x="8535099" y="2169064"/>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直線コネクタ 26">
            <a:extLst>
              <a:ext uri="{FF2B5EF4-FFF2-40B4-BE49-F238E27FC236}">
                <a16:creationId xmlns:a16="http://schemas.microsoft.com/office/drawing/2014/main" id="{201E8B85-7066-49D1-9A79-5FA963CAA81D}"/>
              </a:ext>
            </a:extLst>
          </p:cNvPr>
          <p:cNvCxnSpPr>
            <a:cxnSpLocks/>
          </p:cNvCxnSpPr>
          <p:nvPr/>
        </p:nvCxnSpPr>
        <p:spPr>
          <a:xfrm>
            <a:off x="8535099" y="2165366"/>
            <a:ext cx="411718" cy="4357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直線コネクタ 30">
            <a:extLst>
              <a:ext uri="{FF2B5EF4-FFF2-40B4-BE49-F238E27FC236}">
                <a16:creationId xmlns:a16="http://schemas.microsoft.com/office/drawing/2014/main" id="{CA9681A3-0338-4D4B-BF97-05677D73357E}"/>
              </a:ext>
            </a:extLst>
          </p:cNvPr>
          <p:cNvCxnSpPr/>
          <p:nvPr/>
        </p:nvCxnSpPr>
        <p:spPr>
          <a:xfrm flipH="1">
            <a:off x="8496878" y="3655110"/>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32" name="直線コネクタ 31">
            <a:extLst>
              <a:ext uri="{FF2B5EF4-FFF2-40B4-BE49-F238E27FC236}">
                <a16:creationId xmlns:a16="http://schemas.microsoft.com/office/drawing/2014/main" id="{64D734F1-50B9-4CE4-BC11-C9E816DFF1F6}"/>
              </a:ext>
            </a:extLst>
          </p:cNvPr>
          <p:cNvCxnSpPr>
            <a:cxnSpLocks/>
          </p:cNvCxnSpPr>
          <p:nvPr/>
        </p:nvCxnSpPr>
        <p:spPr>
          <a:xfrm>
            <a:off x="8496878" y="3651412"/>
            <a:ext cx="411718" cy="435722"/>
          </a:xfrm>
          <a:prstGeom prst="line">
            <a:avLst/>
          </a:prstGeom>
        </p:spPr>
        <p:style>
          <a:lnRef idx="3">
            <a:schemeClr val="accent2"/>
          </a:lnRef>
          <a:fillRef idx="0">
            <a:schemeClr val="accent2"/>
          </a:fillRef>
          <a:effectRef idx="2">
            <a:schemeClr val="accent2"/>
          </a:effectRef>
          <a:fontRef idx="minor">
            <a:schemeClr val="tx1"/>
          </a:fontRef>
        </p:style>
      </p:cxnSp>
      <p:sp>
        <p:nvSpPr>
          <p:cNvPr id="34" name="正方形/長方形 33">
            <a:extLst>
              <a:ext uri="{FF2B5EF4-FFF2-40B4-BE49-F238E27FC236}">
                <a16:creationId xmlns:a16="http://schemas.microsoft.com/office/drawing/2014/main" id="{4E8CDCE4-3D98-46D1-81FC-E5F3F1010A6F}"/>
              </a:ext>
            </a:extLst>
          </p:cNvPr>
          <p:cNvSpPr/>
          <p:nvPr/>
        </p:nvSpPr>
        <p:spPr>
          <a:xfrm>
            <a:off x="8434623" y="1859513"/>
            <a:ext cx="612668" cy="262829"/>
          </a:xfrm>
          <a:prstGeom prst="rect">
            <a:avLst/>
          </a:prstGeom>
        </p:spPr>
        <p:txBody>
          <a:bodyPr wrap="none">
            <a:spAutoFit/>
          </a:bodyPr>
          <a:lstStyle/>
          <a:p>
            <a:pPr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再委託</a:t>
            </a:r>
          </a:p>
        </p:txBody>
      </p:sp>
      <p:sp>
        <p:nvSpPr>
          <p:cNvPr id="35" name="正方形/長方形 34">
            <a:extLst>
              <a:ext uri="{FF2B5EF4-FFF2-40B4-BE49-F238E27FC236}">
                <a16:creationId xmlns:a16="http://schemas.microsoft.com/office/drawing/2014/main" id="{F37B354E-32C9-46EE-B378-DC10CF016027}"/>
              </a:ext>
            </a:extLst>
          </p:cNvPr>
          <p:cNvSpPr/>
          <p:nvPr/>
        </p:nvSpPr>
        <p:spPr>
          <a:xfrm>
            <a:off x="8434623" y="3359960"/>
            <a:ext cx="612668" cy="262829"/>
          </a:xfrm>
          <a:prstGeom prst="rect">
            <a:avLst/>
          </a:prstGeom>
        </p:spPr>
        <p:txBody>
          <a:bodyPr wrap="none">
            <a:spAutoFit/>
          </a:bodyPr>
          <a:lstStyle/>
          <a:p>
            <a:pPr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再委託</a:t>
            </a:r>
          </a:p>
        </p:txBody>
      </p:sp>
      <p:sp>
        <p:nvSpPr>
          <p:cNvPr id="37" name="テキスト ボックス 28">
            <a:extLst>
              <a:ext uri="{FF2B5EF4-FFF2-40B4-BE49-F238E27FC236}">
                <a16:creationId xmlns:a16="http://schemas.microsoft.com/office/drawing/2014/main" id="{E55348A8-DDF4-4DD1-858C-6549611FA5AB}"/>
              </a:ext>
            </a:extLst>
          </p:cNvPr>
          <p:cNvSpPr txBox="1"/>
          <p:nvPr/>
        </p:nvSpPr>
        <p:spPr>
          <a:xfrm>
            <a:off x="4690923" y="3202769"/>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sz="1662"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38" name="正方形/長方形 37">
            <a:extLst>
              <a:ext uri="{FF2B5EF4-FFF2-40B4-BE49-F238E27FC236}">
                <a16:creationId xmlns:a16="http://schemas.microsoft.com/office/drawing/2014/main" id="{F79B6934-36DE-483D-82B1-BAAFD3E32EEC}"/>
              </a:ext>
            </a:extLst>
          </p:cNvPr>
          <p:cNvSpPr/>
          <p:nvPr/>
        </p:nvSpPr>
        <p:spPr>
          <a:xfrm>
            <a:off x="6605863" y="3265015"/>
            <a:ext cx="1233030" cy="262829"/>
          </a:xfrm>
          <a:prstGeom prst="rect">
            <a:avLst/>
          </a:prstGeom>
        </p:spPr>
        <p:txBody>
          <a:bodyPr wrap="none">
            <a:spAutoFit/>
          </a:bodyPr>
          <a:lstStyle/>
          <a:p>
            <a:pPr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9" name="テキスト ボックス 37">
            <a:extLst>
              <a:ext uri="{FF2B5EF4-FFF2-40B4-BE49-F238E27FC236}">
                <a16:creationId xmlns:a16="http://schemas.microsoft.com/office/drawing/2014/main" id="{EF0E1DB8-F785-4106-8F21-7DB97DDF405C}"/>
              </a:ext>
            </a:extLst>
          </p:cNvPr>
          <p:cNvSpPr txBox="1"/>
          <p:nvPr/>
        </p:nvSpPr>
        <p:spPr>
          <a:xfrm>
            <a:off x="387279" y="1981951"/>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助成対象</a:t>
            </a:r>
            <a:r>
              <a:rPr lang="en-US"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Tree>
    <p:extLst>
      <p:ext uri="{BB962C8B-B14F-4D97-AF65-F5344CB8AC3E}">
        <p14:creationId xmlns:p14="http://schemas.microsoft.com/office/powerpoint/2010/main" val="490203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５．助成事業に要する費用の内訳等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974107" y="852006"/>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951449" y="1193189"/>
            <a:ext cx="7950507" cy="51155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助成先総括表を記載してください。</a:t>
            </a:r>
            <a:r>
              <a:rPr lang="ja-JP" altLang="en-US" sz="1662" b="1" dirty="0">
                <a:solidFill>
                  <a:srgbClr val="002060"/>
                </a:solidFill>
                <a:latin typeface="Meiryo UI" panose="020B0604030504040204" pitchFamily="50" charset="-128"/>
                <a:ea typeface="Meiryo UI" panose="020B0604030504040204" pitchFamily="50" charset="-128"/>
              </a:rPr>
              <a:t>共同提案を行う場合には助成対象となる事業者</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全てについて助成先総括表が必要です。</a:t>
            </a:r>
            <a:endParaRPr lang="en-US" altLang="ja-JP" sz="1662" b="1" dirty="0">
              <a:solidFill>
                <a:srgbClr val="002060"/>
              </a:solidFill>
              <a:latin typeface="Meiryo UI" panose="020B0604030504040204" pitchFamily="50" charset="-128"/>
              <a:ea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988290326"/>
              </p:ext>
            </p:extLst>
          </p:nvPr>
        </p:nvGraphicFramePr>
        <p:xfrm>
          <a:off x="175092" y="1759413"/>
          <a:ext cx="9250262" cy="4384429"/>
        </p:xfrm>
        <a:graphic>
          <a:graphicData uri="http://schemas.openxmlformats.org/drawingml/2006/table">
            <a:tbl>
              <a:tblPr firstRow="1" bandRow="1">
                <a:tableStyleId>{5C22544A-7EE6-4342-B048-85BDC9FD1C3A}</a:tableStyleId>
              </a:tblPr>
              <a:tblGrid>
                <a:gridCol w="2005400">
                  <a:extLst>
                    <a:ext uri="{9D8B030D-6E8A-4147-A177-3AD203B41FA5}">
                      <a16:colId xmlns:a16="http://schemas.microsoft.com/office/drawing/2014/main" val="20000"/>
                    </a:ext>
                  </a:extLst>
                </a:gridCol>
                <a:gridCol w="1055077">
                  <a:extLst>
                    <a:ext uri="{9D8B030D-6E8A-4147-A177-3AD203B41FA5}">
                      <a16:colId xmlns:a16="http://schemas.microsoft.com/office/drawing/2014/main" val="20001"/>
                    </a:ext>
                  </a:extLst>
                </a:gridCol>
                <a:gridCol w="884255">
                  <a:extLst>
                    <a:ext uri="{9D8B030D-6E8A-4147-A177-3AD203B41FA5}">
                      <a16:colId xmlns:a16="http://schemas.microsoft.com/office/drawing/2014/main" val="20002"/>
                    </a:ext>
                  </a:extLst>
                </a:gridCol>
                <a:gridCol w="884255">
                  <a:extLst>
                    <a:ext uri="{9D8B030D-6E8A-4147-A177-3AD203B41FA5}">
                      <a16:colId xmlns:a16="http://schemas.microsoft.com/office/drawing/2014/main" val="2753500218"/>
                    </a:ext>
                  </a:extLst>
                </a:gridCol>
                <a:gridCol w="884255">
                  <a:extLst>
                    <a:ext uri="{9D8B030D-6E8A-4147-A177-3AD203B41FA5}">
                      <a16:colId xmlns:a16="http://schemas.microsoft.com/office/drawing/2014/main" val="2591119816"/>
                    </a:ext>
                  </a:extLst>
                </a:gridCol>
                <a:gridCol w="884255">
                  <a:extLst>
                    <a:ext uri="{9D8B030D-6E8A-4147-A177-3AD203B41FA5}">
                      <a16:colId xmlns:a16="http://schemas.microsoft.com/office/drawing/2014/main" val="2249982174"/>
                    </a:ext>
                  </a:extLst>
                </a:gridCol>
                <a:gridCol w="884255">
                  <a:extLst>
                    <a:ext uri="{9D8B030D-6E8A-4147-A177-3AD203B41FA5}">
                      <a16:colId xmlns:a16="http://schemas.microsoft.com/office/drawing/2014/main" val="20003"/>
                    </a:ext>
                  </a:extLst>
                </a:gridCol>
                <a:gridCol w="884255">
                  <a:extLst>
                    <a:ext uri="{9D8B030D-6E8A-4147-A177-3AD203B41FA5}">
                      <a16:colId xmlns:a16="http://schemas.microsoft.com/office/drawing/2014/main" val="20004"/>
                    </a:ext>
                  </a:extLst>
                </a:gridCol>
                <a:gridCol w="884255">
                  <a:extLst>
                    <a:ext uri="{9D8B030D-6E8A-4147-A177-3AD203B41FA5}">
                      <a16:colId xmlns:a16="http://schemas.microsoft.com/office/drawing/2014/main" val="1691196454"/>
                    </a:ext>
                  </a:extLst>
                </a:gridCol>
              </a:tblGrid>
              <a:tr h="422031">
                <a:tc>
                  <a:txBody>
                    <a:bodyPr/>
                    <a:lstStyle/>
                    <a:p>
                      <a:pPr algn="ctr"/>
                      <a:r>
                        <a:rPr kumimoji="1" lang="ja-JP" altLang="en-US" sz="1100" dirty="0">
                          <a:latin typeface="Meiryo UI" panose="020B0604030504040204" pitchFamily="50" charset="-128"/>
                          <a:ea typeface="Meiryo UI" panose="020B0604030504040204" pitchFamily="50" charset="-128"/>
                        </a:rPr>
                        <a:t>項目</a:t>
                      </a:r>
                    </a:p>
                  </a:txBody>
                  <a:tcPr marL="84406" marR="84406" marT="42203" marB="422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事業期間全体</a:t>
                      </a:r>
                    </a:p>
                    <a:p>
                      <a:pPr algn="ctr"/>
                      <a:r>
                        <a:rPr kumimoji="1" lang="ja-JP" altLang="en-US" sz="1100" dirty="0">
                          <a:latin typeface="Meiryo UI" panose="020B0604030504040204" pitchFamily="50" charset="-128"/>
                          <a:ea typeface="Meiryo UI" panose="020B0604030504040204" pitchFamily="50" charset="-128"/>
                        </a:rPr>
                        <a:t>（助成対象</a:t>
                      </a:r>
                      <a:endParaRPr kumimoji="1"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費用）</a:t>
                      </a:r>
                    </a:p>
                  </a:txBody>
                  <a:tcPr marL="84406" marR="84406" marT="42203" marB="42203"/>
                </a:tc>
                <a:tc>
                  <a:txBody>
                    <a:bodyPr/>
                    <a:lstStyle/>
                    <a:p>
                      <a:pPr algn="ctr"/>
                      <a:r>
                        <a:rPr kumimoji="1" lang="ja-JP" altLang="en-US" sz="1100" dirty="0">
                          <a:latin typeface="Meiryo UI" panose="020B0604030504040204" pitchFamily="50" charset="-128"/>
                          <a:ea typeface="Meiryo UI" panose="020B0604030504040204" pitchFamily="50" charset="-128"/>
                        </a:rPr>
                        <a:t>事業期間</a:t>
                      </a:r>
                      <a:endParaRPr kumimoji="1"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全体</a:t>
                      </a:r>
                      <a:endParaRPr kumimoji="1" lang="en-US" altLang="ja-JP" sz="11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（助成金</a:t>
                      </a:r>
                      <a:endParaRPr kumimoji="1" lang="en-US" altLang="ja-JP" sz="11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の額）</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2023</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100" dirty="0">
                          <a:latin typeface="Meiryo UI" panose="020B0604030504040204" pitchFamily="50" charset="-128"/>
                          <a:ea typeface="Meiryo UI" panose="020B0604030504040204" pitchFamily="50" charset="-128"/>
                        </a:rPr>
                        <a:t>2024</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100" dirty="0">
                          <a:latin typeface="Meiryo UI" panose="020B0604030504040204" pitchFamily="50" charset="-128"/>
                          <a:ea typeface="Meiryo UI" panose="020B0604030504040204" pitchFamily="50" charset="-128"/>
                        </a:rPr>
                        <a:t>2025</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100" dirty="0">
                          <a:latin typeface="Meiryo UI" panose="020B0604030504040204" pitchFamily="50" charset="-128"/>
                          <a:ea typeface="Meiryo UI" panose="020B0604030504040204" pitchFamily="50" charset="-128"/>
                        </a:rPr>
                        <a:t>2026</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100" dirty="0">
                          <a:latin typeface="Meiryo UI" panose="020B0604030504040204" pitchFamily="50" charset="-128"/>
                          <a:ea typeface="Meiryo UI" panose="020B0604030504040204" pitchFamily="50" charset="-128"/>
                        </a:rPr>
                        <a:t>2027</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100" dirty="0">
                          <a:latin typeface="Meiryo UI" panose="020B0604030504040204" pitchFamily="50" charset="-128"/>
                          <a:ea typeface="Meiryo UI" panose="020B0604030504040204" pitchFamily="50" charset="-128"/>
                        </a:rPr>
                        <a:t>2028</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nchor="ctr"/>
                </a:tc>
                <a:extLst>
                  <a:ext uri="{0D108BD9-81ED-4DB2-BD59-A6C34878D82A}">
                    <a16:rowId xmlns:a16="http://schemas.microsoft.com/office/drawing/2014/main" val="10000"/>
                  </a:ext>
                </a:extLst>
              </a:tr>
              <a:tr h="759655">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Ⅰ</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機械装置等費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１．土木・建築工事費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２．機械装置等製作・購入費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３．保守・改造修理費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r h="590843">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Ⅱ</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労務費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１．研究員費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２．補助員費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extLst>
                  <a:ext uri="{0D108BD9-81ED-4DB2-BD59-A6C34878D82A}">
                    <a16:rowId xmlns:a16="http://schemas.microsoft.com/office/drawing/2014/main" val="10002"/>
                  </a:ext>
                </a:extLst>
              </a:tr>
              <a:tr h="92846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Ⅲ</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その他経費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１．消耗品費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２．旅費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３．外注費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４．諸経費</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3"/>
                  </a:ext>
                </a:extLst>
              </a:tr>
              <a:tr h="25321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Ⅳ</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委託費・共同研究費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extLst>
                  <a:ext uri="{0D108BD9-81ED-4DB2-BD59-A6C34878D82A}">
                    <a16:rowId xmlns:a16="http://schemas.microsoft.com/office/drawing/2014/main" val="10004"/>
                  </a:ext>
                </a:extLst>
              </a:tr>
              <a:tr h="590843">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１．委託費・共同研究費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２．学術機関等に対する共同研究費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extLst>
                  <a:ext uri="{0D108BD9-81ED-4DB2-BD59-A6C34878D82A}">
                    <a16:rowId xmlns:a16="http://schemas.microsoft.com/office/drawing/2014/main" val="10005"/>
                  </a:ext>
                </a:extLst>
              </a:tr>
              <a:tr h="253218">
                <a:tc>
                  <a:txBody>
                    <a:bodyPr/>
                    <a:lstStyle/>
                    <a:p>
                      <a:r>
                        <a:rPr kumimoji="1" lang="ja-JP" altLang="en-US" sz="1100" dirty="0">
                          <a:solidFill>
                            <a:srgbClr val="002060"/>
                          </a:solidFill>
                          <a:latin typeface="Meiryo UI" panose="020B0604030504040204" pitchFamily="50" charset="-128"/>
                          <a:ea typeface="Meiryo UI" panose="020B0604030504040204" pitchFamily="50" charset="-128"/>
                        </a:rPr>
                        <a:t>合計（</a:t>
                      </a:r>
                      <a:r>
                        <a:rPr kumimoji="1" lang="en-US" altLang="ja-JP" sz="1100" dirty="0">
                          <a:solidFill>
                            <a:srgbClr val="002060"/>
                          </a:solidFill>
                          <a:latin typeface="Meiryo UI" panose="020B0604030504040204" pitchFamily="50" charset="-128"/>
                          <a:ea typeface="Meiryo UI" panose="020B0604030504040204" pitchFamily="50" charset="-128"/>
                        </a:rPr>
                        <a:t>Ⅰ</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Ⅱ</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Ⅲ</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Ⅳ</a:t>
                      </a:r>
                      <a:r>
                        <a:rPr kumimoji="1" lang="ja-JP" altLang="en-US" sz="1100" dirty="0">
                          <a:solidFill>
                            <a:srgbClr val="002060"/>
                          </a:solidFill>
                          <a:latin typeface="Meiryo UI" panose="020B0604030504040204" pitchFamily="50" charset="-128"/>
                          <a:ea typeface="Meiryo UI" panose="020B0604030504040204" pitchFamily="50" charset="-128"/>
                        </a:rPr>
                        <a:t>）</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extLst>
                  <a:ext uri="{0D108BD9-81ED-4DB2-BD59-A6C34878D82A}">
                    <a16:rowId xmlns:a16="http://schemas.microsoft.com/office/drawing/2014/main" val="10006"/>
                  </a:ext>
                </a:extLst>
              </a:tr>
              <a:tr h="25321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extLst>
                  <a:ext uri="{0D108BD9-81ED-4DB2-BD59-A6C34878D82A}">
                    <a16:rowId xmlns:a16="http://schemas.microsoft.com/office/drawing/2014/main" val="10007"/>
                  </a:ext>
                </a:extLst>
              </a:tr>
            </a:tbl>
          </a:graphicData>
        </a:graphic>
      </p:graphicFrame>
      <p:sp>
        <p:nvSpPr>
          <p:cNvPr id="31" name="正方形/長方形 30"/>
          <p:cNvSpPr/>
          <p:nvPr/>
        </p:nvSpPr>
        <p:spPr>
          <a:xfrm>
            <a:off x="8649124" y="1338784"/>
            <a:ext cx="1039066" cy="262829"/>
          </a:xfrm>
          <a:prstGeom prst="rect">
            <a:avLst/>
          </a:prstGeom>
        </p:spPr>
        <p:txBody>
          <a:bodyPr wrap="none">
            <a:spAutoFit/>
          </a:bodyPr>
          <a:lstStyle/>
          <a:p>
            <a:pPr defTabSz="844083" fontAlgn="auto">
              <a:spcBef>
                <a:spcPts val="0"/>
              </a:spcBef>
              <a:spcAft>
                <a:spcPts val="0"/>
              </a:spcAft>
              <a:defRPr/>
            </a:pPr>
            <a:r>
              <a:rPr lang="en-US" altLang="ja-JP" sz="1108" b="1" i="0" dirty="0">
                <a:solidFill>
                  <a:srgbClr val="002060"/>
                </a:solidFill>
                <a:latin typeface="Meiryo UI" panose="020B0604030504040204" pitchFamily="50" charset="-128"/>
                <a:ea typeface="Meiryo UI" panose="020B0604030504040204" pitchFamily="50" charset="-128"/>
              </a:rPr>
              <a:t>(</a:t>
            </a:r>
            <a:r>
              <a:rPr lang="ja-JP" altLang="en-US" sz="1108" b="1" i="0" dirty="0">
                <a:solidFill>
                  <a:srgbClr val="002060"/>
                </a:solidFill>
                <a:latin typeface="Meiryo UI" panose="020B0604030504040204" pitchFamily="50" charset="-128"/>
                <a:ea typeface="Meiryo UI" panose="020B0604030504040204" pitchFamily="50" charset="-128"/>
              </a:rPr>
              <a:t>単位：千円</a:t>
            </a:r>
            <a:r>
              <a:rPr lang="en-US" altLang="ja-JP" sz="1108" b="1" i="0" dirty="0">
                <a:solidFill>
                  <a:srgbClr val="002060"/>
                </a:solidFill>
                <a:latin typeface="Meiryo UI" panose="020B0604030504040204" pitchFamily="50" charset="-128"/>
                <a:ea typeface="Meiryo UI" panose="020B0604030504040204" pitchFamily="50" charset="-128"/>
              </a:rPr>
              <a:t>)</a:t>
            </a:r>
          </a:p>
        </p:txBody>
      </p:sp>
      <p:sp>
        <p:nvSpPr>
          <p:cNvPr id="32" name="正方形/長方形 31"/>
          <p:cNvSpPr/>
          <p:nvPr/>
        </p:nvSpPr>
        <p:spPr>
          <a:xfrm>
            <a:off x="194583" y="6251402"/>
            <a:ext cx="1563248" cy="262829"/>
          </a:xfrm>
          <a:prstGeom prst="rect">
            <a:avLst/>
          </a:prstGeom>
        </p:spPr>
        <p:txBody>
          <a:bodyPr wrap="none">
            <a:spAutoFit/>
          </a:bodyPr>
          <a:lstStyle/>
          <a:p>
            <a:pPr algn="l"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a:t>
            </a:r>
            <a:r>
              <a:rPr lang="en-US" altLang="ja-JP" sz="1108" b="1" i="0" dirty="0">
                <a:solidFill>
                  <a:srgbClr val="002060"/>
                </a:solidFill>
                <a:latin typeface="Meiryo UI" panose="020B0604030504040204" pitchFamily="50" charset="-128"/>
                <a:ea typeface="Meiryo UI" panose="020B0604030504040204" pitchFamily="50" charset="-128"/>
              </a:rPr>
              <a:t>※</a:t>
            </a:r>
            <a:r>
              <a:rPr lang="ja-JP" altLang="en-US" sz="1108" b="1" i="0" dirty="0">
                <a:solidFill>
                  <a:srgbClr val="002060"/>
                </a:solidFill>
                <a:latin typeface="Meiryo UI" panose="020B0604030504040204" pitchFamily="50" charset="-128"/>
                <a:ea typeface="Meiryo UI" panose="020B0604030504040204" pitchFamily="50" charset="-128"/>
              </a:rPr>
              <a:t>補助率　２／３＞</a:t>
            </a:r>
            <a:endParaRPr lang="en-US" altLang="ja-JP" sz="1108" b="1" i="0" dirty="0">
              <a:solidFill>
                <a:srgbClr val="002060"/>
              </a:solidFill>
              <a:latin typeface="Meiryo UI" panose="020B0604030504040204" pitchFamily="50" charset="-128"/>
              <a:ea typeface="Meiryo UI" panose="020B0604030504040204" pitchFamily="50" charset="-128"/>
            </a:endParaRPr>
          </a:p>
        </p:txBody>
      </p:sp>
      <p:sp>
        <p:nvSpPr>
          <p:cNvPr id="33" name="角丸四角形 32"/>
          <p:cNvSpPr/>
          <p:nvPr/>
        </p:nvSpPr>
        <p:spPr>
          <a:xfrm>
            <a:off x="2794952" y="835382"/>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12" name="スライド番号プレースホルダ 8">
            <a:extLst>
              <a:ext uri="{FF2B5EF4-FFF2-40B4-BE49-F238E27FC236}">
                <a16:creationId xmlns:a16="http://schemas.microsoft.com/office/drawing/2014/main" id="{2128C333-596E-4C01-8B67-4DF99961DD72}"/>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11</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90A2111C-16EB-A28B-7CD8-03177B20D5E2}"/>
              </a:ext>
            </a:extLst>
          </p:cNvPr>
          <p:cNvSpPr txBox="1"/>
          <p:nvPr/>
        </p:nvSpPr>
        <p:spPr>
          <a:xfrm>
            <a:off x="1757831" y="6198516"/>
            <a:ext cx="8077155"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研究開発項目①の提案は</a:t>
            </a:r>
            <a:r>
              <a:rPr lang="en-US" altLang="ja-JP" sz="1200" dirty="0">
                <a:solidFill>
                  <a:srgbClr val="0000FF"/>
                </a:solidFill>
                <a:latin typeface="Calibri" panose="020F0502020204030204"/>
                <a:ea typeface="ＭＳ Ｐゴシック" panose="020B0600070205080204" pitchFamily="50" charset="-128"/>
              </a:rPr>
              <a:t>2023</a:t>
            </a:r>
            <a:r>
              <a:rPr lang="ja-JP" altLang="en-US" sz="1200" dirty="0">
                <a:solidFill>
                  <a:srgbClr val="0000FF"/>
                </a:solidFill>
                <a:latin typeface="Calibri" panose="020F0502020204030204"/>
                <a:ea typeface="ＭＳ Ｐゴシック" panose="020B0600070205080204" pitchFamily="50" charset="-128"/>
              </a:rPr>
              <a:t>年度から</a:t>
            </a:r>
            <a:r>
              <a:rPr lang="en-US" altLang="ja-JP" sz="1200" dirty="0">
                <a:solidFill>
                  <a:srgbClr val="0000FF"/>
                </a:solidFill>
                <a:latin typeface="Calibri" panose="020F0502020204030204"/>
                <a:ea typeface="ＭＳ Ｐゴシック" panose="020B0600070205080204" pitchFamily="50" charset="-128"/>
              </a:rPr>
              <a:t>2028</a:t>
            </a:r>
            <a:r>
              <a:rPr lang="ja-JP" altLang="en-US" sz="1200" dirty="0">
                <a:solidFill>
                  <a:srgbClr val="0000FF"/>
                </a:solidFill>
                <a:latin typeface="Calibri" panose="020F0502020204030204"/>
                <a:ea typeface="ＭＳ Ｐゴシック" panose="020B0600070205080204" pitchFamily="50" charset="-128"/>
              </a:rPr>
              <a:t>年度、研究開発項目②の提案は</a:t>
            </a:r>
            <a:r>
              <a:rPr lang="en-US" altLang="ja-JP" sz="1200" dirty="0">
                <a:solidFill>
                  <a:srgbClr val="0000FF"/>
                </a:solidFill>
                <a:latin typeface="Calibri" panose="020F0502020204030204"/>
                <a:ea typeface="ＭＳ Ｐゴシック" panose="020B0600070205080204" pitchFamily="50" charset="-128"/>
              </a:rPr>
              <a:t>2023</a:t>
            </a:r>
            <a:r>
              <a:rPr lang="ja-JP" altLang="en-US" sz="1200" dirty="0">
                <a:solidFill>
                  <a:srgbClr val="0000FF"/>
                </a:solidFill>
                <a:latin typeface="Calibri" panose="020F0502020204030204"/>
                <a:ea typeface="ＭＳ Ｐゴシック" panose="020B0600070205080204" pitchFamily="50" charset="-128"/>
              </a:rPr>
              <a:t>年度から</a:t>
            </a:r>
            <a:r>
              <a:rPr lang="en-US" altLang="ja-JP" sz="1200" dirty="0">
                <a:solidFill>
                  <a:srgbClr val="0000FF"/>
                </a:solidFill>
                <a:latin typeface="Calibri" panose="020F0502020204030204"/>
                <a:ea typeface="ＭＳ Ｐゴシック" panose="020B0600070205080204" pitchFamily="50" charset="-128"/>
              </a:rPr>
              <a:t>2035</a:t>
            </a:r>
            <a:r>
              <a:rPr lang="ja-JP" altLang="en-US" sz="1200" dirty="0">
                <a:solidFill>
                  <a:srgbClr val="0000FF"/>
                </a:solidFill>
                <a:latin typeface="Calibri" panose="020F0502020204030204"/>
                <a:ea typeface="ＭＳ Ｐゴシック" panose="020B0600070205080204" pitchFamily="50" charset="-128"/>
              </a:rPr>
              <a:t>年度としてください</a:t>
            </a:r>
          </a:p>
        </p:txBody>
      </p:sp>
    </p:spTree>
    <p:extLst>
      <p:ext uri="{BB962C8B-B14F-4D97-AF65-F5344CB8AC3E}">
        <p14:creationId xmlns:p14="http://schemas.microsoft.com/office/powerpoint/2010/main" val="946519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６．研究開発への取組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974107" y="1433305"/>
            <a:ext cx="7950507" cy="1534651"/>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(1)</a:t>
            </a:r>
            <a:r>
              <a:rPr lang="ja-JP" altLang="ja-JP" sz="1662" i="0" dirty="0">
                <a:solidFill>
                  <a:srgbClr val="002060"/>
                </a:solidFill>
                <a:latin typeface="Meiryo UI" panose="020B0604030504040204" pitchFamily="50" charset="-128"/>
                <a:ea typeface="Meiryo UI" panose="020B0604030504040204" pitchFamily="50" charset="-128"/>
              </a:rPr>
              <a:t>研究開発を考えるに至った経緯（動機）</a:t>
            </a:r>
            <a:endParaRPr lang="en-US"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(2)</a:t>
            </a:r>
            <a:r>
              <a:rPr lang="ja-JP" altLang="ja-JP" sz="1662" i="0" dirty="0">
                <a:solidFill>
                  <a:srgbClr val="002060"/>
                </a:solidFill>
                <a:latin typeface="Meiryo UI" panose="020B0604030504040204" pitchFamily="50" charset="-128"/>
                <a:ea typeface="Meiryo UI" panose="020B0604030504040204" pitchFamily="50" charset="-128"/>
              </a:rPr>
              <a:t>事業として成功すると考えた理由</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事業の新規性、独創性、他との競争力、生産計画、販売計画など具体的に述べてください。</a:t>
            </a:r>
            <a:endParaRPr lang="en-US"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88C463DC-E0EA-498A-B9A6-20FC743960B3}"/>
              </a:ext>
            </a:extLst>
          </p:cNvPr>
          <p:cNvSpPr txBox="1">
            <a:spLocks/>
          </p:cNvSpPr>
          <p:nvPr/>
        </p:nvSpPr>
        <p:spPr>
          <a:xfrm>
            <a:off x="9326834"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12</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0578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７．研究開発への取組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974107" y="797603"/>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974107" y="1167280"/>
            <a:ext cx="7950507" cy="207435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ja-JP"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73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事業化のスケジュール</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108" b="1" dirty="0">
                <a:solidFill>
                  <a:srgbClr val="002060"/>
                </a:solidFill>
                <a:latin typeface="Meiryo UI" panose="020B0604030504040204" pitchFamily="50" charset="-128"/>
                <a:ea typeface="Meiryo UI" panose="020B0604030504040204" pitchFamily="50" charset="-128"/>
              </a:rPr>
              <a:t>助成期間終了後５年間の事業化計画を、生産・販売・市場獲得などの具体的な事業化の段階に区分し、事業化の各段階が明瞭となるよう線表で記述してください。</a:t>
            </a:r>
            <a:r>
              <a:rPr lang="ja-JP" altLang="en-US" sz="1108" b="1" dirty="0">
                <a:solidFill>
                  <a:srgbClr val="002060"/>
                </a:solidFill>
                <a:highlight>
                  <a:srgbClr val="FFFF00"/>
                </a:highlight>
                <a:latin typeface="Meiryo UI" panose="020B0604030504040204" pitchFamily="50" charset="-128"/>
                <a:ea typeface="Meiryo UI" panose="020B0604030504040204" pitchFamily="50" charset="-128"/>
              </a:rPr>
              <a:t>なお、助成事業期間終了後の</a:t>
            </a:r>
            <a:r>
              <a:rPr lang="en-US" altLang="ja-JP" sz="1108"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108" b="1" dirty="0">
                <a:solidFill>
                  <a:srgbClr val="002060"/>
                </a:solidFill>
                <a:highlight>
                  <a:srgbClr val="FFFF00"/>
                </a:highlight>
                <a:latin typeface="Meiryo UI" panose="020B0604030504040204" pitchFamily="50" charset="-128"/>
                <a:ea typeface="Meiryo UI" panose="020B0604030504040204" pitchFamily="50" charset="-128"/>
              </a:rPr>
              <a:t>年間では明らかに事業化できない場合は、将来的に事業化が見込める年度から</a:t>
            </a:r>
            <a:r>
              <a:rPr lang="en-US" altLang="ja-JP" sz="1108"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108" b="1" dirty="0">
                <a:solidFill>
                  <a:srgbClr val="002060"/>
                </a:solidFill>
                <a:highlight>
                  <a:srgbClr val="FFFF00"/>
                </a:highlight>
                <a:latin typeface="Meiryo UI" panose="020B0604030504040204" pitchFamily="50" charset="-128"/>
                <a:ea typeface="Meiryo UI" panose="020B0604030504040204" pitchFamily="50" charset="-128"/>
              </a:rPr>
              <a:t>年間の計画をご記載ください。　</a:t>
            </a:r>
            <a:endParaRPr lang="en-US" altLang="ja-JP" sz="1108" b="1" dirty="0">
              <a:solidFill>
                <a:srgbClr val="002060"/>
              </a:solidFill>
              <a:highlight>
                <a:srgbClr val="FFFF00"/>
              </a:highlight>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10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b="1" dirty="0">
                <a:solidFill>
                  <a:srgbClr val="002060"/>
                </a:solidFill>
                <a:latin typeface="Meiryo UI" panose="020B0604030504040204" pitchFamily="50" charset="-128"/>
                <a:ea typeface="Meiryo UI" panose="020B0604030504040204" pitchFamily="50" charset="-128"/>
              </a:rPr>
              <a:t>　</a:t>
            </a:r>
            <a:r>
              <a:rPr lang="ja-JP" altLang="ja-JP" sz="1108" b="1" dirty="0">
                <a:solidFill>
                  <a:srgbClr val="002060"/>
                </a:solidFill>
                <a:latin typeface="Meiryo UI" panose="020B0604030504040204" pitchFamily="50" charset="-128"/>
                <a:ea typeface="Meiryo UI" panose="020B0604030504040204" pitchFamily="50" charset="-128"/>
              </a:rPr>
              <a:t>事業化の各段階において、事業化の中断や延期など、事業化全体の計画変更を考慮する必要がある重大な障害を予想し、記述してください。</a:t>
            </a:r>
            <a:endParaRPr lang="ja-JP" altLang="ja-JP" sz="110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b="1" dirty="0">
                <a:solidFill>
                  <a:srgbClr val="002060"/>
                </a:solidFill>
                <a:latin typeface="Meiryo UI" panose="020B0604030504040204" pitchFamily="50" charset="-128"/>
                <a:ea typeface="Meiryo UI" panose="020B0604030504040204" pitchFamily="50" charset="-128"/>
              </a:rPr>
              <a:t>　</a:t>
            </a:r>
            <a:r>
              <a:rPr lang="ja-JP" altLang="ja-JP" sz="1108" b="1" dirty="0">
                <a:solidFill>
                  <a:srgbClr val="002060"/>
                </a:solidFill>
                <a:latin typeface="Meiryo UI" panose="020B0604030504040204" pitchFamily="50" charset="-128"/>
                <a:ea typeface="Meiryo UI" panose="020B0604030504040204" pitchFamily="50" charset="-128"/>
              </a:rPr>
              <a:t>また、重大な障害が回避し得ない場合、どの時点で計画変更の判断を下すのかを、線表に記入してください。</a:t>
            </a:r>
            <a:endParaRPr lang="ja-JP" altLang="ja-JP" sz="110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b="1" dirty="0">
                <a:solidFill>
                  <a:srgbClr val="002060"/>
                </a:solidFill>
                <a:latin typeface="Meiryo UI" panose="020B0604030504040204" pitchFamily="50" charset="-128"/>
                <a:ea typeface="Meiryo UI" panose="020B0604030504040204" pitchFamily="50" charset="-128"/>
              </a:rPr>
              <a:t>　</a:t>
            </a:r>
            <a:r>
              <a:rPr lang="ja-JP" altLang="ja-JP" sz="1108" b="1" dirty="0">
                <a:solidFill>
                  <a:srgbClr val="002060"/>
                </a:solidFill>
                <a:latin typeface="Meiryo UI" panose="020B0604030504040204" pitchFamily="50" charset="-128"/>
                <a:ea typeface="Meiryo UI" panose="020B0604030504040204" pitchFamily="50" charset="-128"/>
              </a:rPr>
              <a:t>生産・販売の一部又は全部を自社で行わない場合は、委託先の選定、協力体制等を具体的に記述してください。</a:t>
            </a:r>
          </a:p>
        </p:txBody>
      </p:sp>
      <p:graphicFrame>
        <p:nvGraphicFramePr>
          <p:cNvPr id="22" name="表 21"/>
          <p:cNvGraphicFramePr>
            <a:graphicFrameLocks noGrp="1"/>
          </p:cNvGraphicFramePr>
          <p:nvPr>
            <p:extLst>
              <p:ext uri="{D42A27DB-BD31-4B8C-83A1-F6EECF244321}">
                <p14:modId xmlns:p14="http://schemas.microsoft.com/office/powerpoint/2010/main" val="2423568096"/>
              </p:ext>
            </p:extLst>
          </p:nvPr>
        </p:nvGraphicFramePr>
        <p:xfrm>
          <a:off x="880321" y="3503270"/>
          <a:ext cx="8138945" cy="2192215"/>
        </p:xfrm>
        <a:graphic>
          <a:graphicData uri="http://schemas.openxmlformats.org/drawingml/2006/table">
            <a:tbl>
              <a:tblPr firstRow="1" bandRow="1">
                <a:tableStyleId>{5C22544A-7EE6-4342-B048-85BDC9FD1C3A}</a:tableStyleId>
              </a:tblPr>
              <a:tblGrid>
                <a:gridCol w="1500541">
                  <a:extLst>
                    <a:ext uri="{9D8B030D-6E8A-4147-A177-3AD203B41FA5}">
                      <a16:colId xmlns:a16="http://schemas.microsoft.com/office/drawing/2014/main" val="20000"/>
                    </a:ext>
                  </a:extLst>
                </a:gridCol>
                <a:gridCol w="1258316">
                  <a:extLst>
                    <a:ext uri="{9D8B030D-6E8A-4147-A177-3AD203B41FA5}">
                      <a16:colId xmlns:a16="http://schemas.microsoft.com/office/drawing/2014/main" val="20001"/>
                    </a:ext>
                  </a:extLst>
                </a:gridCol>
                <a:gridCol w="1258316">
                  <a:extLst>
                    <a:ext uri="{9D8B030D-6E8A-4147-A177-3AD203B41FA5}">
                      <a16:colId xmlns:a16="http://schemas.microsoft.com/office/drawing/2014/main" val="20002"/>
                    </a:ext>
                  </a:extLst>
                </a:gridCol>
                <a:gridCol w="1258316">
                  <a:extLst>
                    <a:ext uri="{9D8B030D-6E8A-4147-A177-3AD203B41FA5}">
                      <a16:colId xmlns:a16="http://schemas.microsoft.com/office/drawing/2014/main" val="20003"/>
                    </a:ext>
                  </a:extLst>
                </a:gridCol>
                <a:gridCol w="1431728">
                  <a:extLst>
                    <a:ext uri="{9D8B030D-6E8A-4147-A177-3AD203B41FA5}">
                      <a16:colId xmlns:a16="http://schemas.microsoft.com/office/drawing/2014/main" val="20004"/>
                    </a:ext>
                  </a:extLst>
                </a:gridCol>
                <a:gridCol w="1431728">
                  <a:extLst>
                    <a:ext uri="{9D8B030D-6E8A-4147-A177-3AD203B41FA5}">
                      <a16:colId xmlns:a16="http://schemas.microsoft.com/office/drawing/2014/main" val="20005"/>
                    </a:ext>
                  </a:extLst>
                </a:gridCol>
              </a:tblGrid>
              <a:tr h="342314">
                <a:tc>
                  <a:txBody>
                    <a:bodyPr/>
                    <a:lstStyle/>
                    <a:p>
                      <a:r>
                        <a:rPr kumimoji="1" lang="ja-JP" altLang="en-US" sz="1100" kern="100" dirty="0">
                          <a:effectLst/>
                          <a:latin typeface="Meiryo UI" panose="020B0604030504040204" pitchFamily="50" charset="-128"/>
                          <a:ea typeface="Meiryo UI" panose="020B0604030504040204" pitchFamily="50" charset="-128"/>
                        </a:rPr>
                        <a:t>年度</a:t>
                      </a:r>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2026</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rPr>
                        <a:t>2029</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2027</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rPr>
                        <a:t>2030</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2028</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rPr>
                        <a:t>2032</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2029</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rPr>
                        <a:t>2033</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2030</a:t>
                      </a:r>
                      <a:r>
                        <a:rPr kumimoji="1" lang="ja-JP" altLang="en-US" sz="1100" dirty="0">
                          <a:latin typeface="Meiryo UI" panose="020B0604030504040204" pitchFamily="50" charset="-128"/>
                          <a:ea typeface="Meiryo UI" panose="020B0604030504040204" pitchFamily="50" charset="-128"/>
                        </a:rPr>
                        <a:t>年度</a:t>
                      </a:r>
                      <a:endParaRPr kumimoji="1" lang="en-US" altLang="ja-JP" sz="1100" dirty="0">
                        <a:latin typeface="Meiryo UI" panose="020B0604030504040204" pitchFamily="50" charset="-128"/>
                        <a:ea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rPr>
                        <a:t>2034</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extLst>
                  <a:ext uri="{0D108BD9-81ED-4DB2-BD59-A6C34878D82A}">
                    <a16:rowId xmlns:a16="http://schemas.microsoft.com/office/drawing/2014/main" val="10000"/>
                  </a:ext>
                </a:extLst>
              </a:tr>
              <a:tr h="1772529">
                <a:tc>
                  <a:txBody>
                    <a:bodyPr/>
                    <a:lstStyle/>
                    <a:p>
                      <a:pPr algn="just">
                        <a:spcAft>
                          <a:spcPts val="0"/>
                        </a:spcAft>
                      </a:pPr>
                      <a:r>
                        <a:rPr lang="ja-JP" altLang="ja-JP" sz="1100" kern="100" dirty="0">
                          <a:effectLst/>
                          <a:latin typeface="Meiryo UI" panose="020B0604030504040204" pitchFamily="50" charset="-128"/>
                          <a:ea typeface="Meiryo UI" panose="020B0604030504040204" pitchFamily="50" charset="-128"/>
                        </a:rPr>
                        <a:t>製品設計</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設備投資</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生産</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販売</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収益発生</a:t>
                      </a:r>
                    </a:p>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bl>
          </a:graphicData>
        </a:graphic>
      </p:graphicFrame>
      <p:cxnSp>
        <p:nvCxnSpPr>
          <p:cNvPr id="24" name="直線コネクタ 23"/>
          <p:cNvCxnSpPr/>
          <p:nvPr/>
        </p:nvCxnSpPr>
        <p:spPr>
          <a:xfrm>
            <a:off x="2373924" y="4010529"/>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3112478" y="4311422"/>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4098851" y="4643575"/>
            <a:ext cx="4911969"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554417" y="4999176"/>
            <a:ext cx="445640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5898340" y="5335237"/>
            <a:ext cx="311248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正方形/長方形 42"/>
          <p:cNvSpPr/>
          <p:nvPr/>
        </p:nvSpPr>
        <p:spPr>
          <a:xfrm>
            <a:off x="5907421" y="5340845"/>
            <a:ext cx="1441421" cy="262829"/>
          </a:xfrm>
          <a:prstGeom prst="rect">
            <a:avLst/>
          </a:prstGeom>
        </p:spPr>
        <p:txBody>
          <a:bodyPr wrap="none">
            <a:spAutoFit/>
          </a:bodyPr>
          <a:lstStyle/>
          <a:p>
            <a:pPr defTabSz="844083" fontAlgn="auto">
              <a:spcBef>
                <a:spcPts val="0"/>
              </a:spcBef>
              <a:spcAft>
                <a:spcPts val="0"/>
              </a:spcAft>
              <a:defRPr/>
            </a:pPr>
            <a:r>
              <a:rPr lang="ja-JP" altLang="en-US" sz="1108" b="1" i="0" dirty="0">
                <a:solidFill>
                  <a:srgbClr val="002060"/>
                </a:solidFill>
                <a:latin typeface="Meiryo UI" panose="020B0604030504040204" pitchFamily="50" charset="-128"/>
                <a:ea typeface="Meiryo UI" panose="020B0604030504040204" pitchFamily="50" charset="-128"/>
              </a:rPr>
              <a:t>◇続行／中断を判断</a:t>
            </a:r>
          </a:p>
        </p:txBody>
      </p:sp>
      <p:sp>
        <p:nvSpPr>
          <p:cNvPr id="45" name="正方形/長方形 44"/>
          <p:cNvSpPr/>
          <p:nvPr/>
        </p:nvSpPr>
        <p:spPr>
          <a:xfrm>
            <a:off x="813300" y="5819485"/>
            <a:ext cx="4220308" cy="944810"/>
          </a:xfrm>
          <a:prstGeom prst="rect">
            <a:avLst/>
          </a:prstGeom>
        </p:spPr>
        <p:txBody>
          <a:bodyPr>
            <a:spAutoFit/>
          </a:bodyPr>
          <a:lstStyle/>
          <a:p>
            <a:pPr algn="just" defTabSz="844083" fontAlgn="auto">
              <a:spcBef>
                <a:spcPts val="0"/>
              </a:spcBef>
              <a:spcAft>
                <a:spcPts val="0"/>
              </a:spcAft>
              <a:defRPr/>
            </a:pP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予想される重大な障害：</a:t>
            </a:r>
            <a:endParaRPr lang="ja-JP"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製品設計段階：～～～～～～</a:t>
            </a:r>
            <a:endParaRPr lang="ja-JP"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設備投資</a:t>
            </a:r>
            <a:r>
              <a:rPr lang="en-US"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生産</a:t>
            </a:r>
            <a:r>
              <a:rPr lang="en-US"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販売</a:t>
            </a:r>
            <a:r>
              <a:rPr lang="en-US"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スライド番号プレースホルダ 8">
            <a:extLst>
              <a:ext uri="{FF2B5EF4-FFF2-40B4-BE49-F238E27FC236}">
                <a16:creationId xmlns:a16="http://schemas.microsoft.com/office/drawing/2014/main" id="{ABD550F1-30EF-4038-8F2E-23CA6DC1E9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13</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8E993D28-6998-2DA4-77A5-144B6DB60E51}"/>
              </a:ext>
            </a:extLst>
          </p:cNvPr>
          <p:cNvSpPr txBox="1"/>
          <p:nvPr/>
        </p:nvSpPr>
        <p:spPr>
          <a:xfrm>
            <a:off x="880321" y="3214325"/>
            <a:ext cx="8077155"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研究開発項目①の提案は</a:t>
            </a:r>
            <a:r>
              <a:rPr lang="en-US" altLang="ja-JP" sz="1200" dirty="0">
                <a:solidFill>
                  <a:srgbClr val="0000FF"/>
                </a:solidFill>
                <a:latin typeface="Calibri" panose="020F0502020204030204"/>
                <a:ea typeface="ＭＳ Ｐゴシック" panose="020B0600070205080204" pitchFamily="50" charset="-128"/>
              </a:rPr>
              <a:t>2029</a:t>
            </a:r>
            <a:r>
              <a:rPr lang="ja-JP" altLang="en-US" sz="1200" dirty="0">
                <a:solidFill>
                  <a:srgbClr val="0000FF"/>
                </a:solidFill>
                <a:latin typeface="Calibri" panose="020F0502020204030204"/>
                <a:ea typeface="ＭＳ Ｐゴシック" panose="020B0600070205080204" pitchFamily="50" charset="-128"/>
              </a:rPr>
              <a:t>年度から</a:t>
            </a:r>
            <a:r>
              <a:rPr lang="en-US" altLang="ja-JP" sz="1200" dirty="0">
                <a:solidFill>
                  <a:srgbClr val="0000FF"/>
                </a:solidFill>
                <a:latin typeface="Calibri" panose="020F0502020204030204"/>
                <a:ea typeface="ＭＳ Ｐゴシック" panose="020B0600070205080204" pitchFamily="50" charset="-128"/>
              </a:rPr>
              <a:t>2034</a:t>
            </a:r>
            <a:r>
              <a:rPr lang="ja-JP" altLang="en-US" sz="1200" dirty="0">
                <a:solidFill>
                  <a:srgbClr val="0000FF"/>
                </a:solidFill>
                <a:latin typeface="Calibri" panose="020F0502020204030204"/>
                <a:ea typeface="ＭＳ Ｐゴシック" panose="020B0600070205080204" pitchFamily="50" charset="-128"/>
              </a:rPr>
              <a:t>年度、研究開発項目②の提案は</a:t>
            </a:r>
            <a:r>
              <a:rPr lang="en-US" altLang="ja-JP" sz="1200" dirty="0">
                <a:solidFill>
                  <a:srgbClr val="0000FF"/>
                </a:solidFill>
                <a:latin typeface="Calibri" panose="020F0502020204030204"/>
                <a:ea typeface="ＭＳ Ｐゴシック" panose="020B0600070205080204" pitchFamily="50" charset="-128"/>
              </a:rPr>
              <a:t>2026</a:t>
            </a:r>
            <a:r>
              <a:rPr lang="ja-JP" altLang="en-US" sz="1200" dirty="0">
                <a:solidFill>
                  <a:srgbClr val="0000FF"/>
                </a:solidFill>
                <a:latin typeface="Calibri" panose="020F0502020204030204"/>
                <a:ea typeface="ＭＳ Ｐゴシック" panose="020B0600070205080204" pitchFamily="50" charset="-128"/>
              </a:rPr>
              <a:t>年度から</a:t>
            </a:r>
            <a:r>
              <a:rPr lang="en-US" altLang="ja-JP" sz="1200" dirty="0">
                <a:solidFill>
                  <a:srgbClr val="0000FF"/>
                </a:solidFill>
                <a:latin typeface="Calibri" panose="020F0502020204030204"/>
                <a:ea typeface="ＭＳ Ｐゴシック" panose="020B0600070205080204" pitchFamily="50" charset="-128"/>
              </a:rPr>
              <a:t>2030</a:t>
            </a:r>
            <a:r>
              <a:rPr lang="ja-JP" altLang="en-US" sz="1200" dirty="0">
                <a:solidFill>
                  <a:srgbClr val="0000FF"/>
                </a:solidFill>
                <a:latin typeface="Calibri" panose="020F0502020204030204"/>
                <a:ea typeface="ＭＳ Ｐゴシック" panose="020B0600070205080204" pitchFamily="50" charset="-128"/>
              </a:rPr>
              <a:t>年度としてください。</a:t>
            </a:r>
          </a:p>
        </p:txBody>
      </p:sp>
    </p:spTree>
    <p:extLst>
      <p:ext uri="{BB962C8B-B14F-4D97-AF65-F5344CB8AC3E}">
        <p14:creationId xmlns:p14="http://schemas.microsoft.com/office/powerpoint/2010/main" val="539679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８．市場の動向・競争力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4"/>
            <a:ext cx="7950507" cy="3836628"/>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(1)</a:t>
            </a:r>
            <a:r>
              <a:rPr lang="ja-JP" altLang="ja-JP" sz="1662" i="0" dirty="0">
                <a:solidFill>
                  <a:srgbClr val="002060"/>
                </a:solidFill>
                <a:latin typeface="Meiryo UI" panose="020B0604030504040204" pitchFamily="50" charset="-128"/>
                <a:ea typeface="Meiryo UI" panose="020B0604030504040204" pitchFamily="50" charset="-128"/>
              </a:rPr>
              <a:t>市場規模（現状と将来見通し）／産業創出効果</a:t>
            </a: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販売開始後</a:t>
            </a:r>
            <a:r>
              <a:rPr lang="en-US" altLang="ja-JP" sz="1662" b="1" i="0" dirty="0">
                <a:solidFill>
                  <a:srgbClr val="002060"/>
                </a:solidFill>
                <a:latin typeface="Meiryo UI" panose="020B0604030504040204" pitchFamily="50" charset="-128"/>
                <a:ea typeface="Meiryo UI" panose="020B0604030504040204" pitchFamily="50" charset="-128"/>
              </a:rPr>
              <a:t>5</a:t>
            </a:r>
            <a:r>
              <a:rPr lang="ja-JP" altLang="ja-JP" sz="1662" b="1" i="0" dirty="0">
                <a:solidFill>
                  <a:srgbClr val="002060"/>
                </a:solidFill>
                <a:latin typeface="Meiryo UI" panose="020B0604030504040204" pitchFamily="50" charset="-128"/>
                <a:ea typeface="Meiryo UI" panose="020B0604030504040204" pitchFamily="50" charset="-128"/>
              </a:rPr>
              <a:t>年経過までの国内と海外の市場規模推移（百万円）を示し、その根拠を記述してください。提案者のみの市場シェアにこだわらず開発した製品の市場規模として捉えてください。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　　　　　　　　</a:t>
            </a:r>
            <a:r>
              <a:rPr lang="ja-JP" altLang="en-US" sz="1662" b="1" i="0" dirty="0">
                <a:solidFill>
                  <a:srgbClr val="002060"/>
                </a:solidFill>
                <a:latin typeface="Meiryo UI" panose="020B0604030504040204" pitchFamily="50" charset="-128"/>
                <a:ea typeface="Meiryo UI" panose="020B0604030504040204" pitchFamily="50" charset="-128"/>
              </a:rPr>
              <a:t>　</a:t>
            </a:r>
            <a:r>
              <a:rPr lang="en-US" altLang="ja-JP"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市場規模</a:t>
            </a: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例：</a:t>
            </a:r>
            <a:r>
              <a:rPr lang="en-US" altLang="ja-JP" sz="1662" b="1" i="0" dirty="0">
                <a:solidFill>
                  <a:srgbClr val="002060"/>
                </a:solidFill>
                <a:latin typeface="Meiryo UI" panose="020B0604030504040204" pitchFamily="50" charset="-128"/>
                <a:ea typeface="Meiryo UI" panose="020B0604030504040204" pitchFamily="50" charset="-128"/>
              </a:rPr>
              <a:t>1</a:t>
            </a:r>
            <a:r>
              <a:rPr lang="ja-JP" altLang="ja-JP" sz="1662" b="1" i="0" dirty="0">
                <a:solidFill>
                  <a:srgbClr val="002060"/>
                </a:solidFill>
                <a:latin typeface="Meiryo UI" panose="020B0604030504040204" pitchFamily="50" charset="-128"/>
                <a:ea typeface="Meiryo UI" panose="020B0604030504040204" pitchFamily="50" charset="-128"/>
              </a:rPr>
              <a:t>年目（　年度）</a:t>
            </a:r>
            <a:r>
              <a:rPr lang="en-US" altLang="ja-JP"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○○○百万円</a:t>
            </a:r>
            <a:r>
              <a:rPr lang="en-US" altLang="ja-JP" sz="1662"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　　</a:t>
            </a:r>
            <a:r>
              <a:rPr lang="en-US" altLang="ja-JP" sz="1662" b="1" i="0" dirty="0">
                <a:solidFill>
                  <a:srgbClr val="002060"/>
                </a:solidFill>
                <a:latin typeface="Meiryo UI" panose="020B0604030504040204" pitchFamily="50" charset="-128"/>
                <a:ea typeface="Meiryo UI" panose="020B0604030504040204" pitchFamily="50" charset="-128"/>
              </a:rPr>
              <a:t>  2</a:t>
            </a:r>
            <a:r>
              <a:rPr lang="ja-JP" altLang="ja-JP" sz="1662" b="1" i="0" dirty="0">
                <a:solidFill>
                  <a:srgbClr val="002060"/>
                </a:solidFill>
                <a:latin typeface="Meiryo UI" panose="020B0604030504040204" pitchFamily="50" charset="-128"/>
                <a:ea typeface="Meiryo UI" panose="020B0604030504040204" pitchFamily="50" charset="-128"/>
              </a:rPr>
              <a:t>年目（　年度）</a:t>
            </a:r>
            <a:r>
              <a:rPr lang="en-US" altLang="ja-JP"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○○○百万円</a:t>
            </a:r>
            <a:r>
              <a:rPr lang="en-US" altLang="ja-JP" sz="1662"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　　　　　～～</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　　</a:t>
            </a:r>
            <a:r>
              <a:rPr lang="en-US" altLang="ja-JP" sz="1662" b="1" i="0" dirty="0">
                <a:solidFill>
                  <a:srgbClr val="002060"/>
                </a:solidFill>
                <a:latin typeface="Meiryo UI" panose="020B0604030504040204" pitchFamily="50" charset="-128"/>
                <a:ea typeface="Meiryo UI" panose="020B0604030504040204" pitchFamily="50" charset="-128"/>
              </a:rPr>
              <a:t>  5</a:t>
            </a:r>
            <a:r>
              <a:rPr lang="ja-JP" altLang="ja-JP" sz="1662" b="1" i="0" dirty="0">
                <a:solidFill>
                  <a:srgbClr val="002060"/>
                </a:solidFill>
                <a:latin typeface="Meiryo UI" panose="020B0604030504040204" pitchFamily="50" charset="-128"/>
                <a:ea typeface="Meiryo UI" panose="020B0604030504040204" pitchFamily="50" charset="-128"/>
              </a:rPr>
              <a:t>年目（　年度）</a:t>
            </a:r>
            <a:r>
              <a:rPr lang="en-US" altLang="ja-JP"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○○○百万円</a:t>
            </a:r>
            <a:r>
              <a:rPr lang="en-US" altLang="ja-JP" sz="1662" b="1"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市場規模算出の根拠：～～～～～～～～～～～～～～～～～～～～～～～～～～～</a:t>
            </a:r>
            <a:endParaRPr lang="ja-JP"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EF794E73-1419-4107-9AE6-5085679E01D2}"/>
              </a:ext>
            </a:extLst>
          </p:cNvPr>
          <p:cNvSpPr txBox="1">
            <a:spLocks/>
          </p:cNvSpPr>
          <p:nvPr/>
        </p:nvSpPr>
        <p:spPr>
          <a:xfrm>
            <a:off x="9260772"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14</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6730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９．市場の動向・競争力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5"/>
            <a:ext cx="7950507" cy="2046201"/>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(2)</a:t>
            </a:r>
            <a:r>
              <a:rPr lang="ja-JP" altLang="ja-JP" sz="1662" i="0" dirty="0">
                <a:solidFill>
                  <a:srgbClr val="002060"/>
                </a:solidFill>
                <a:latin typeface="Meiryo UI" panose="020B0604030504040204" pitchFamily="50" charset="-128"/>
                <a:ea typeface="Meiryo UI" panose="020B0604030504040204" pitchFamily="50" charset="-128"/>
              </a:rPr>
              <a:t>競合が想定される他社の開発動向とそれに対する優位性の根拠</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競合が想定される他社の製品・サービスに対し、予想される価格・仕様などを考慮して、自社製品・サービスの優位性の根拠を記述してください。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価格競争力</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競合製品・サービスの市場価格と自社製品価格の比較、損益分岐点など、価格競争力の算出根拠を記述してください。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indent="248535" algn="l" defTabSz="844083" fontAlgn="auto">
              <a:spcBef>
                <a:spcPts val="0"/>
              </a:spcBef>
              <a:spcAft>
                <a:spcPts val="0"/>
              </a:spcAft>
              <a:defRPr/>
            </a:pPr>
            <a:endParaRPr lang="ja-JP"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D44C9B9F-31FC-4F81-94AE-9A6FE291F2A5}"/>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15</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33929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n-ea"/>
                <a:ea typeface="+mn-ea"/>
              </a:rPr>
              <a:t>１０．売上見通し</a:t>
            </a:r>
            <a:endParaRPr kumimoji="1" lang="ja-JP" altLang="en-US" b="1" dirty="0">
              <a:latin typeface="+mn-ea"/>
              <a:ea typeface="+mn-ea"/>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a:ea typeface="Meiryo UI"/>
              </a:rPr>
              <a:t>（記載例）</a:t>
            </a:r>
          </a:p>
        </p:txBody>
      </p:sp>
      <p:sp>
        <p:nvSpPr>
          <p:cNvPr id="17" name="テキスト ボックス 16"/>
          <p:cNvSpPr txBox="1"/>
          <p:nvPr/>
        </p:nvSpPr>
        <p:spPr>
          <a:xfrm>
            <a:off x="974107" y="1433075"/>
            <a:ext cx="7950507" cy="3751283"/>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a:ea typeface="Meiryo UI"/>
              </a:rPr>
              <a:t>(1)</a:t>
            </a:r>
            <a:r>
              <a:rPr lang="ja-JP" altLang="ja-JP" sz="1662" i="0" dirty="0">
                <a:solidFill>
                  <a:srgbClr val="002060"/>
                </a:solidFill>
                <a:latin typeface="Meiryo UI"/>
                <a:ea typeface="Meiryo UI"/>
              </a:rPr>
              <a:t>売上見通し（単位：百万円）</a:t>
            </a:r>
          </a:p>
          <a:p>
            <a:pPr algn="l" defTabSz="844083" fontAlgn="auto">
              <a:spcBef>
                <a:spcPts val="0"/>
              </a:spcBef>
              <a:spcAft>
                <a:spcPts val="0"/>
              </a:spcAft>
              <a:defRPr/>
            </a:pPr>
            <a:r>
              <a:rPr lang="ja-JP" altLang="en-US" sz="1662" b="1" i="0" dirty="0">
                <a:solidFill>
                  <a:srgbClr val="002060"/>
                </a:solidFill>
                <a:latin typeface="Meiryo UI"/>
                <a:ea typeface="Meiryo UI"/>
              </a:rPr>
              <a:t>　</a:t>
            </a:r>
            <a:r>
              <a:rPr lang="ja-JP" altLang="ja-JP" sz="1662" b="1" i="0" dirty="0">
                <a:solidFill>
                  <a:srgbClr val="002060"/>
                </a:solidFill>
                <a:latin typeface="Meiryo UI"/>
                <a:ea typeface="Meiryo UI"/>
              </a:rPr>
              <a:t>販売開始後</a:t>
            </a:r>
            <a:r>
              <a:rPr lang="en-US" altLang="ja-JP" sz="1662" b="1" i="0" dirty="0">
                <a:solidFill>
                  <a:srgbClr val="002060"/>
                </a:solidFill>
                <a:latin typeface="Meiryo UI"/>
                <a:ea typeface="Meiryo UI"/>
              </a:rPr>
              <a:t>5</a:t>
            </a:r>
            <a:r>
              <a:rPr lang="ja-JP" altLang="ja-JP" sz="1662" b="1" i="0" dirty="0">
                <a:solidFill>
                  <a:srgbClr val="002060"/>
                </a:solidFill>
                <a:latin typeface="Meiryo UI"/>
                <a:ea typeface="Meiryo UI"/>
              </a:rPr>
              <a:t>年経過までの売上と収益の見通しを記述してください。また、販売単価、販売数、原価など、売上と収益の算出根拠を記述してください。</a:t>
            </a:r>
            <a:endParaRPr lang="en-US" altLang="ja-JP" sz="1662" b="1"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r>
              <a:rPr lang="ja-JP" altLang="en-US" sz="1662" b="1" i="0" dirty="0">
                <a:solidFill>
                  <a:srgbClr val="002060"/>
                </a:solidFill>
                <a:latin typeface="Meiryo UI"/>
                <a:ea typeface="Meiryo UI"/>
              </a:rPr>
              <a:t>　</a:t>
            </a:r>
            <a:r>
              <a:rPr lang="en-US" altLang="ja-JP" sz="1662" i="0" dirty="0">
                <a:solidFill>
                  <a:srgbClr val="002060"/>
                </a:solidFill>
                <a:latin typeface="Meiryo UI"/>
                <a:ea typeface="Meiryo UI"/>
              </a:rPr>
              <a:t> </a:t>
            </a:r>
            <a:r>
              <a:rPr lang="ja-JP" altLang="en-US"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販売単価</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販売数</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売上</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　　　製品原価</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収益</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例：</a:t>
            </a:r>
            <a:r>
              <a:rPr lang="en-US" altLang="ja-JP" sz="1108" b="1" i="0" dirty="0">
                <a:solidFill>
                  <a:srgbClr val="002060"/>
                </a:solidFill>
                <a:latin typeface="Meiryo UI"/>
                <a:ea typeface="Meiryo UI"/>
              </a:rPr>
              <a:t>1</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2</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5</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endParaRPr lang="ja-JP" altLang="ja-JP" sz="1662" i="0" dirty="0">
              <a:solidFill>
                <a:srgbClr val="002060"/>
              </a:solidFill>
              <a:latin typeface="Meiryo UI"/>
              <a:ea typeface="Meiryo UI"/>
            </a:endParaRPr>
          </a:p>
          <a:p>
            <a:pPr algn="l" defTabSz="844083" fontAlgn="auto">
              <a:spcBef>
                <a:spcPts val="0"/>
              </a:spcBef>
              <a:spcAft>
                <a:spcPts val="0"/>
              </a:spcAft>
              <a:defRPr/>
            </a:pPr>
            <a:r>
              <a:rPr lang="en-US" altLang="ja-JP" sz="1662" i="0" dirty="0">
                <a:solidFill>
                  <a:srgbClr val="002060"/>
                </a:solidFill>
                <a:latin typeface="Meiryo UI"/>
                <a:ea typeface="Meiryo UI"/>
              </a:rPr>
              <a:t>(2)</a:t>
            </a:r>
            <a:r>
              <a:rPr lang="ja-JP" altLang="ja-JP" sz="1662" i="0" dirty="0">
                <a:solidFill>
                  <a:srgbClr val="002060"/>
                </a:solidFill>
                <a:latin typeface="Meiryo UI"/>
                <a:ea typeface="Meiryo UI"/>
              </a:rPr>
              <a:t>売上見通し設定の考え方（算出の基本となる製品、サービス等の予定価格等を具体的に記述すること。）</a:t>
            </a:r>
          </a:p>
          <a:p>
            <a:pPr algn="l" defTabSz="844083" fontAlgn="auto">
              <a:spcBef>
                <a:spcPts val="0"/>
              </a:spcBef>
              <a:spcAft>
                <a:spcPts val="0"/>
              </a:spcAft>
              <a:defRPr/>
            </a:pPr>
            <a:r>
              <a:rPr lang="ja-JP" altLang="en-US" sz="1662" b="1" i="0" dirty="0">
                <a:solidFill>
                  <a:srgbClr val="002060"/>
                </a:solidFill>
                <a:latin typeface="Meiryo UI"/>
                <a:ea typeface="Meiryo UI"/>
              </a:rPr>
              <a:t>　</a:t>
            </a:r>
            <a:r>
              <a:rPr lang="ja-JP" altLang="ja-JP" sz="1662" b="1" i="0" dirty="0">
                <a:solidFill>
                  <a:srgbClr val="002060"/>
                </a:solidFill>
                <a:latin typeface="Meiryo UI"/>
                <a:ea typeface="Meiryo UI"/>
              </a:rPr>
              <a:t>どのような仕組みで収益を得るのか、投資額など収益の算出根拠を含め、収益計画を記述してください。</a:t>
            </a:r>
            <a:endParaRPr lang="ja-JP" altLang="ja-JP" sz="1662" i="0" dirty="0">
              <a:solidFill>
                <a:srgbClr val="002060"/>
              </a:solidFill>
              <a:latin typeface="Meiryo UI"/>
              <a:ea typeface="Meiryo UI"/>
            </a:endParaRPr>
          </a:p>
          <a:p>
            <a:pPr indent="248535" algn="l" defTabSz="844083" fontAlgn="auto">
              <a:spcBef>
                <a:spcPts val="0"/>
              </a:spcBef>
              <a:spcAft>
                <a:spcPts val="0"/>
              </a:spcAft>
              <a:defRPr/>
            </a:pPr>
            <a:endParaRPr lang="ja-JP" altLang="ja-JP" sz="1662" b="1" i="0" kern="100" dirty="0">
              <a:solidFill>
                <a:srgbClr val="002060"/>
              </a:solidFill>
              <a:latin typeface="Meiryo UI"/>
              <a:ea typeface="Meiryo UI"/>
              <a:cs typeface="Times New Roman" panose="02020603050405020304" pitchFamily="18" charset="0"/>
            </a:endParaRPr>
          </a:p>
        </p:txBody>
      </p:sp>
      <p:sp>
        <p:nvSpPr>
          <p:cNvPr id="3" name="スライド番号プレースホルダー 2"/>
          <p:cNvSpPr>
            <a:spLocks noGrp="1"/>
          </p:cNvSpPr>
          <p:nvPr>
            <p:ph type="sldNum" sz="quarter" idx="12"/>
          </p:nvPr>
        </p:nvSpPr>
        <p:spPr>
          <a:xfrm>
            <a:off x="9223837" y="6642556"/>
            <a:ext cx="595361" cy="215444"/>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16</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1097892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n-ea"/>
                <a:ea typeface="+mn-ea"/>
              </a:rPr>
              <a:t>１１．事業性評価</a:t>
            </a:r>
          </a:p>
        </p:txBody>
      </p:sp>
      <p:sp>
        <p:nvSpPr>
          <p:cNvPr id="10" name="コンテンツ プレースホルダー 2"/>
          <p:cNvSpPr txBox="1">
            <a:spLocks/>
          </p:cNvSpPr>
          <p:nvPr/>
        </p:nvSpPr>
        <p:spPr>
          <a:xfrm>
            <a:off x="1149089" y="1599370"/>
            <a:ext cx="7909492" cy="51155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16531" indent="-316531" defTabSz="844083" fontAlgn="auto">
              <a:spcAft>
                <a:spcPts val="0"/>
              </a:spcAft>
              <a:defRPr/>
            </a:pPr>
            <a:r>
              <a:rPr lang="ja-JP" altLang="en-US" sz="1662" b="1" i="0" dirty="0">
                <a:solidFill>
                  <a:srgbClr val="002060"/>
                </a:solidFill>
                <a:latin typeface="Meiryo UI"/>
                <a:ea typeface="Meiryo UI"/>
              </a:rPr>
              <a:t>事業期間中</a:t>
            </a:r>
            <a:r>
              <a:rPr lang="en-US" altLang="ja-JP" sz="1662" b="1" i="0" dirty="0">
                <a:solidFill>
                  <a:srgbClr val="002060"/>
                </a:solidFill>
                <a:latin typeface="Meiryo UI"/>
                <a:ea typeface="Meiryo UI"/>
              </a:rPr>
              <a:t>(</a:t>
            </a:r>
            <a:r>
              <a:rPr lang="ja-JP" altLang="en-US" sz="1662" b="1" i="0" dirty="0">
                <a:solidFill>
                  <a:srgbClr val="002060"/>
                </a:solidFill>
                <a:latin typeface="Meiryo UI"/>
                <a:ea typeface="Meiryo UI"/>
              </a:rPr>
              <a:t>実証事業終了後を含めて</a:t>
            </a:r>
            <a:r>
              <a:rPr lang="en-US" altLang="ja-JP" sz="1662" b="1" i="0" dirty="0">
                <a:solidFill>
                  <a:srgbClr val="002060"/>
                </a:solidFill>
                <a:latin typeface="Meiryo UI"/>
                <a:ea typeface="Meiryo UI"/>
              </a:rPr>
              <a:t>10</a:t>
            </a:r>
            <a:r>
              <a:rPr lang="ja-JP" altLang="en-US" sz="1662" b="1" i="0" dirty="0">
                <a:solidFill>
                  <a:srgbClr val="002060"/>
                </a:solidFill>
                <a:latin typeface="Meiryo UI"/>
                <a:ea typeface="Meiryo UI"/>
              </a:rPr>
              <a:t>年程度</a:t>
            </a:r>
            <a:r>
              <a:rPr lang="en-US" altLang="ja-JP" sz="1662" b="1" i="0" dirty="0">
                <a:solidFill>
                  <a:srgbClr val="002060"/>
                </a:solidFill>
                <a:latin typeface="Meiryo UI"/>
                <a:ea typeface="Meiryo UI"/>
              </a:rPr>
              <a:t>)</a:t>
            </a:r>
            <a:r>
              <a:rPr lang="ja-JP" altLang="en-US" sz="1662" b="1" i="0" dirty="0">
                <a:solidFill>
                  <a:srgbClr val="002060"/>
                </a:solidFill>
                <a:latin typeface="Meiryo UI"/>
                <a:ea typeface="Meiryo UI"/>
              </a:rPr>
              <a:t>の該当事業分及び会社全体の収入、支出のバランス</a:t>
            </a:r>
          </a:p>
        </p:txBody>
      </p:sp>
      <p:sp>
        <p:nvSpPr>
          <p:cNvPr id="12" name="コンテンツ プレースホルダー 2"/>
          <p:cNvSpPr txBox="1">
            <a:spLocks/>
          </p:cNvSpPr>
          <p:nvPr/>
        </p:nvSpPr>
        <p:spPr>
          <a:xfrm>
            <a:off x="1049216" y="958176"/>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a:ea typeface="Meiryo UI"/>
              </a:rPr>
              <a:t>（記載例）</a:t>
            </a:r>
          </a:p>
        </p:txBody>
      </p:sp>
      <p:sp>
        <p:nvSpPr>
          <p:cNvPr id="38" name="スライド番号プレースホルダー 2">
            <a:extLst>
              <a:ext uri="{FF2B5EF4-FFF2-40B4-BE49-F238E27FC236}">
                <a16:creationId xmlns:a16="http://schemas.microsoft.com/office/drawing/2014/main" id="{27424D82-B2EE-4C99-8E77-0EFD84BE719F}"/>
              </a:ext>
            </a:extLst>
          </p:cNvPr>
          <p:cNvSpPr>
            <a:spLocks noGrp="1"/>
          </p:cNvSpPr>
          <p:nvPr>
            <p:ph type="sldNum" sz="quarter" idx="12"/>
          </p:nvPr>
        </p:nvSpPr>
        <p:spPr>
          <a:xfrm>
            <a:off x="9058581" y="6643868"/>
            <a:ext cx="762000" cy="214132"/>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17</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951937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eiryo UI" panose="020B0604030504040204" pitchFamily="50" charset="-128"/>
                <a:ea typeface="Meiryo UI" panose="020B0604030504040204" pitchFamily="50" charset="-128"/>
              </a:rPr>
              <a:t>１２．今後の</a:t>
            </a:r>
            <a:r>
              <a:rPr lang="ja-JP" altLang="en-US" b="1" dirty="0">
                <a:latin typeface="Meiryo UI" panose="020B0604030504040204" pitchFamily="50" charset="-128"/>
                <a:ea typeface="Meiryo UI" panose="020B0604030504040204" pitchFamily="50" charset="-128"/>
              </a:rPr>
              <a:t>事業の展開</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2" y="1159488"/>
            <a:ext cx="7909492" cy="148354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662" b="1" dirty="0">
                <a:solidFill>
                  <a:srgbClr val="002060"/>
                </a:solidFill>
                <a:latin typeface="Meiryo UI" panose="020B0604030504040204" pitchFamily="50" charset="-128"/>
                <a:ea typeface="Meiryo UI" panose="020B0604030504040204" pitchFamily="50" charset="-128"/>
              </a:rPr>
              <a:t>今後の事業展開についての展望を記載ください。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marL="0" indent="0" defTabSz="844083" fontAlgn="auto">
              <a:spcAft>
                <a:spcPts val="0"/>
              </a:spcAft>
              <a:buNone/>
              <a:defRPr/>
            </a:pPr>
            <a:endParaRPr lang="en-US" altLang="ja-JP" sz="1662" b="1" i="0" dirty="0">
              <a:solidFill>
                <a:srgbClr val="002060"/>
              </a:solidFill>
              <a:latin typeface="Meiryo UI" panose="020B0604030504040204" pitchFamily="50" charset="-128"/>
              <a:ea typeface="Meiryo UI" panose="020B0604030504040204" pitchFamily="50" charset="-128"/>
            </a:endParaRPr>
          </a:p>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（例）</a:t>
            </a:r>
          </a:p>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 地域への貢献（自治体や地元企業との連携）</a:t>
            </a:r>
          </a:p>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 自社事業への貢献、継続性</a:t>
            </a:r>
          </a:p>
        </p:txBody>
      </p:sp>
      <p:sp>
        <p:nvSpPr>
          <p:cNvPr id="9" name="スライド番号プレースホルダ 8">
            <a:extLst>
              <a:ext uri="{FF2B5EF4-FFF2-40B4-BE49-F238E27FC236}">
                <a16:creationId xmlns:a16="http://schemas.microsoft.com/office/drawing/2014/main" id="{DC1A7B69-9E21-40ED-8A2F-71A220A1C187}"/>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18</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414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１．提案者の概要</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4"/>
            <a:ext cx="7950507" cy="2813527"/>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(1)</a:t>
            </a:r>
            <a:r>
              <a:rPr lang="ja-JP" altLang="en-US" sz="1662" i="0" dirty="0">
                <a:solidFill>
                  <a:srgbClr val="002060"/>
                </a:solidFill>
                <a:latin typeface="Meiryo UI" panose="020B0604030504040204" pitchFamily="50" charset="-128"/>
                <a:ea typeface="Meiryo UI" panose="020B0604030504040204" pitchFamily="50" charset="-128"/>
              </a:rPr>
              <a:t>提案</a:t>
            </a:r>
            <a:r>
              <a:rPr lang="ja-JP" altLang="ja-JP" sz="1662" i="0" dirty="0">
                <a:solidFill>
                  <a:srgbClr val="002060"/>
                </a:solidFill>
                <a:latin typeface="Meiryo UI" panose="020B0604030504040204" pitchFamily="50" charset="-128"/>
                <a:ea typeface="Meiryo UI" panose="020B0604030504040204" pitchFamily="50" charset="-128"/>
              </a:rPr>
              <a:t>者名（法人番号）</a:t>
            </a:r>
            <a:endParaRPr lang="en-US"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srgbClr val="002060"/>
                </a:solidFill>
                <a:latin typeface="Meiryo UI" panose="020B0604030504040204" pitchFamily="50" charset="-128"/>
                <a:ea typeface="Meiryo UI" panose="020B0604030504040204" pitchFamily="50" charset="-128"/>
              </a:rPr>
              <a:t>　　　　　　　　　</a:t>
            </a: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(2)</a:t>
            </a:r>
            <a:r>
              <a:rPr lang="ja-JP" altLang="ja-JP" sz="1662" i="0" dirty="0">
                <a:solidFill>
                  <a:srgbClr val="002060"/>
                </a:solidFill>
                <a:latin typeface="Meiryo UI" panose="020B0604030504040204" pitchFamily="50" charset="-128"/>
                <a:ea typeface="Meiryo UI" panose="020B0604030504040204" pitchFamily="50" charset="-128"/>
              </a:rPr>
              <a:t>従業員数（うち研究開発部門従事者数）　　　</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名（　　　名）</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従業員数は提出時点を基準としてください。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大企業･中堅・中小・ベンチャー企業の種別</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○○企業</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(4)</a:t>
            </a:r>
            <a:r>
              <a:rPr lang="ja-JP" altLang="ja-JP" sz="1662" i="0" dirty="0">
                <a:solidFill>
                  <a:srgbClr val="002060"/>
                </a:solidFill>
                <a:latin typeface="Meiryo UI" panose="020B0604030504040204" pitchFamily="50" charset="-128"/>
                <a:ea typeface="Meiryo UI" panose="020B0604030504040204" pitchFamily="50" charset="-128"/>
              </a:rPr>
              <a:t>現在の主要事業内容（主な製品等）</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現在の事業内容（主な製品等）を記入してください。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1F497D"/>
                </a:solidFill>
                <a:latin typeface="Meiryo UI" panose="020B0604030504040204" pitchFamily="50" charset="-128"/>
                <a:ea typeface="Meiryo UI" panose="020B0604030504040204" pitchFamily="50" charset="-128"/>
              </a:rPr>
              <a:t>(5)</a:t>
            </a:r>
            <a:r>
              <a:rPr lang="ja-JP" altLang="ja-JP" sz="1662" i="0" dirty="0">
                <a:solidFill>
                  <a:srgbClr val="1F497D"/>
                </a:solidFill>
                <a:latin typeface="Meiryo UI" panose="020B0604030504040204" pitchFamily="50" charset="-128"/>
                <a:ea typeface="Meiryo UI" panose="020B0604030504040204" pitchFamily="50" charset="-128"/>
              </a:rPr>
              <a:t>資本金</a:t>
            </a:r>
            <a:r>
              <a:rPr lang="ja-JP" altLang="en-US" sz="1662" i="0" dirty="0">
                <a:solidFill>
                  <a:srgbClr val="1F497D"/>
                </a:solidFill>
                <a:latin typeface="Meiryo UI" panose="020B0604030504040204" pitchFamily="50" charset="-128"/>
                <a:ea typeface="Meiryo UI" panose="020B0604030504040204" pitchFamily="50" charset="-128"/>
              </a:rPr>
              <a:t>、売上高（直近３期分）、経常利益（直近３期分）</a:t>
            </a:r>
            <a:endParaRPr lang="en-US" altLang="ja-JP" sz="1662" i="0" dirty="0">
              <a:solidFill>
                <a:srgbClr val="1F497D"/>
              </a:solidFill>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625755021"/>
              </p:ext>
            </p:extLst>
          </p:nvPr>
        </p:nvGraphicFramePr>
        <p:xfrm>
          <a:off x="1034365" y="4339921"/>
          <a:ext cx="7695455" cy="2066778"/>
        </p:xfrm>
        <a:graphic>
          <a:graphicData uri="http://schemas.openxmlformats.org/drawingml/2006/table">
            <a:tbl>
              <a:tblPr firstRow="1" bandRow="1">
                <a:tableStyleId>{5C22544A-7EE6-4342-B048-85BDC9FD1C3A}</a:tableStyleId>
              </a:tblPr>
              <a:tblGrid>
                <a:gridCol w="1327991">
                  <a:extLst>
                    <a:ext uri="{9D8B030D-6E8A-4147-A177-3AD203B41FA5}">
                      <a16:colId xmlns:a16="http://schemas.microsoft.com/office/drawing/2014/main" val="20000"/>
                    </a:ext>
                  </a:extLst>
                </a:gridCol>
                <a:gridCol w="3183732">
                  <a:extLst>
                    <a:ext uri="{9D8B030D-6E8A-4147-A177-3AD203B41FA5}">
                      <a16:colId xmlns:a16="http://schemas.microsoft.com/office/drawing/2014/main" val="20001"/>
                    </a:ext>
                  </a:extLst>
                </a:gridCol>
                <a:gridCol w="3183732">
                  <a:extLst>
                    <a:ext uri="{9D8B030D-6E8A-4147-A177-3AD203B41FA5}">
                      <a16:colId xmlns:a16="http://schemas.microsoft.com/office/drawing/2014/main" val="20002"/>
                    </a:ext>
                  </a:extLst>
                </a:gridCol>
              </a:tblGrid>
              <a:tr h="337625">
                <a:tc>
                  <a:txBody>
                    <a:bodyPr/>
                    <a:lstStyle/>
                    <a:p>
                      <a:r>
                        <a:rPr kumimoji="1" lang="ja-JP" altLang="en-US" sz="1700" dirty="0">
                          <a:latin typeface="+mj-ea"/>
                          <a:ea typeface="+mj-ea"/>
                        </a:rPr>
                        <a:t>資本金</a:t>
                      </a:r>
                    </a:p>
                  </a:txBody>
                  <a:tcPr marL="84406" marR="84406" marT="42203" marB="42203"/>
                </a:tc>
                <a:tc>
                  <a:txBody>
                    <a:bodyPr/>
                    <a:lstStyle/>
                    <a:p>
                      <a:r>
                        <a:rPr kumimoji="1" lang="ja-JP" altLang="en-US" sz="1700" dirty="0">
                          <a:latin typeface="+mj-ea"/>
                          <a:ea typeface="+mj-ea"/>
                        </a:rPr>
                        <a:t>○○千円</a:t>
                      </a:r>
                    </a:p>
                  </a:txBody>
                  <a:tcPr marL="84406" marR="84406" marT="42203" marB="4220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latin typeface="+mj-ea"/>
                          <a:ea typeface="+mj-ea"/>
                        </a:rPr>
                        <a:t>○○千円</a:t>
                      </a:r>
                    </a:p>
                  </a:txBody>
                  <a:tcPr marL="84406" marR="84406" marT="42203" marB="42203"/>
                </a:tc>
                <a:extLst>
                  <a:ext uri="{0D108BD9-81ED-4DB2-BD59-A6C34878D82A}">
                    <a16:rowId xmlns:a16="http://schemas.microsoft.com/office/drawing/2014/main" val="10000"/>
                  </a:ext>
                </a:extLst>
              </a:tr>
              <a:tr h="844062">
                <a:tc>
                  <a:txBody>
                    <a:bodyPr/>
                    <a:lstStyle/>
                    <a:p>
                      <a:r>
                        <a:rPr kumimoji="1" lang="ja-JP" altLang="en-US" sz="1700" dirty="0">
                          <a:solidFill>
                            <a:srgbClr val="002060"/>
                          </a:solidFill>
                          <a:latin typeface="+mj-ea"/>
                          <a:ea typeface="+mj-ea"/>
                        </a:rPr>
                        <a:t>売上高</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extLst>
                  <a:ext uri="{0D108BD9-81ED-4DB2-BD59-A6C34878D82A}">
                    <a16:rowId xmlns:a16="http://schemas.microsoft.com/office/drawing/2014/main" val="10001"/>
                  </a:ext>
                </a:extLst>
              </a:tr>
              <a:tr h="844062">
                <a:tc>
                  <a:txBody>
                    <a:bodyPr/>
                    <a:lstStyle/>
                    <a:p>
                      <a:r>
                        <a:rPr kumimoji="1" lang="ja-JP" altLang="en-US" sz="1700" dirty="0">
                          <a:solidFill>
                            <a:srgbClr val="002060"/>
                          </a:solidFill>
                          <a:latin typeface="+mj-ea"/>
                          <a:ea typeface="+mj-ea"/>
                        </a:rPr>
                        <a:t>経常利益</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extLst>
                  <a:ext uri="{0D108BD9-81ED-4DB2-BD59-A6C34878D82A}">
                    <a16:rowId xmlns:a16="http://schemas.microsoft.com/office/drawing/2014/main" val="10002"/>
                  </a:ext>
                </a:extLst>
              </a:tr>
            </a:tbl>
          </a:graphicData>
        </a:graphic>
      </p:graphicFrame>
      <p:sp>
        <p:nvSpPr>
          <p:cNvPr id="9" name="スライド番号プレースホルダ 8">
            <a:extLst>
              <a:ext uri="{FF2B5EF4-FFF2-40B4-BE49-F238E27FC236}">
                <a16:creationId xmlns:a16="http://schemas.microsoft.com/office/drawing/2014/main" id="{63F25610-6007-4814-915C-96AAD18F86D6}"/>
              </a:ext>
            </a:extLst>
          </p:cNvPr>
          <p:cNvSpPr txBox="1">
            <a:spLocks/>
          </p:cNvSpPr>
          <p:nvPr/>
        </p:nvSpPr>
        <p:spPr>
          <a:xfrm>
            <a:off x="9332266" y="6642556"/>
            <a:ext cx="563721" cy="215444"/>
          </a:xfrm>
          <a:prstGeom prst="rect">
            <a:avLst/>
          </a:prstGeom>
        </p:spPr>
        <p:txBody>
          <a:bodyPr vert="horz" wrap="square"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79425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補足資料</a:t>
            </a:r>
            <a:r>
              <a:rPr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2" y="1159488"/>
            <a:ext cx="7909492" cy="869662"/>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（例）</a:t>
            </a:r>
            <a:endParaRPr lang="en-US" altLang="ja-JP" sz="1662" i="0" dirty="0">
              <a:solidFill>
                <a:srgbClr val="002060"/>
              </a:solidFill>
              <a:latin typeface="Meiryo UI" panose="020B0604030504040204" pitchFamily="50" charset="-128"/>
              <a:ea typeface="Meiryo UI" panose="020B0604030504040204" pitchFamily="50" charset="-128"/>
            </a:endParaRPr>
          </a:p>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 将来構想の詳細</a:t>
            </a:r>
          </a:p>
          <a:p>
            <a:pPr marL="0" indent="0" defTabSz="844083" fontAlgn="auto">
              <a:spcAft>
                <a:spcPts val="0"/>
              </a:spcAft>
              <a:buNone/>
              <a:defRPr/>
            </a:pPr>
            <a:r>
              <a:rPr lang="ja-JP" altLang="en-US" sz="1662" i="0" dirty="0">
                <a:solidFill>
                  <a:srgbClr val="002060"/>
                </a:solidFill>
                <a:latin typeface="Meiryo UI" panose="020B0604030504040204" pitchFamily="50" charset="-128"/>
                <a:ea typeface="Meiryo UI" panose="020B0604030504040204" pitchFamily="50" charset="-128"/>
              </a:rPr>
              <a:t>・ 技術的な根拠（計算式等）</a:t>
            </a:r>
          </a:p>
        </p:txBody>
      </p:sp>
      <p:sp>
        <p:nvSpPr>
          <p:cNvPr id="9" name="スライド番号プレースホルダ 8">
            <a:extLst>
              <a:ext uri="{FF2B5EF4-FFF2-40B4-BE49-F238E27FC236}">
                <a16:creationId xmlns:a16="http://schemas.microsoft.com/office/drawing/2014/main" id="{4835EDB6-3E00-433C-82CC-E2276B3791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19</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065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0" y="1433303"/>
            <a:ext cx="8109704" cy="306930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①事業目的</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マーケットの現状及び将来の規模、競争環境等について具体的かつ簡潔に説明してください。</a:t>
            </a:r>
            <a:r>
              <a:rPr lang="ja-JP" altLang="en-US" sz="1662" b="1" i="0" dirty="0">
                <a:solidFill>
                  <a:srgbClr val="002060"/>
                </a:solidFill>
                <a:latin typeface="Meiryo UI" panose="020B0604030504040204" pitchFamily="50" charset="-128"/>
                <a:ea typeface="Meiryo UI" panose="020B0604030504040204" pitchFamily="50" charset="-128"/>
              </a:rPr>
              <a:t>（地域・提案者の課題についても言及してください。）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②事業目標</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の目標</a:t>
            </a:r>
            <a:r>
              <a:rPr lang="ja-JP" altLang="en-US" sz="1662" b="1" i="0" dirty="0">
                <a:solidFill>
                  <a:srgbClr val="002060"/>
                </a:solidFill>
                <a:latin typeface="Meiryo UI" panose="020B0604030504040204" pitchFamily="50" charset="-128"/>
                <a:ea typeface="Meiryo UI" panose="020B0604030504040204" pitchFamily="50" charset="-128"/>
              </a:rPr>
              <a:t>（資源増加量やコスト低減、ＧＨＧ削減効果等）</a:t>
            </a:r>
            <a:r>
              <a:rPr lang="ja-JP" altLang="ja-JP" sz="1662" b="1" i="0" dirty="0">
                <a:solidFill>
                  <a:srgbClr val="002060"/>
                </a:solidFill>
                <a:latin typeface="Meiryo UI" panose="020B0604030504040204" pitchFamily="50" charset="-128"/>
                <a:ea typeface="Meiryo UI" panose="020B0604030504040204" pitchFamily="50" charset="-128"/>
              </a:rPr>
              <a:t>と現状の水準との対比を数値で記入するなど、具体的かつ簡潔に説明してください。この目標が妥当であることを記載してください。また、国内外の技術動向や既存の技術との関連等について、具体的かつ簡潔に説明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さらに、</a:t>
            </a:r>
            <a:r>
              <a:rPr lang="en-US" altLang="ja-JP" sz="1662" b="1" i="0" dirty="0">
                <a:solidFill>
                  <a:srgbClr val="002060"/>
                </a:solidFill>
                <a:latin typeface="Meiryo UI" panose="020B0604030504040204" pitchFamily="50" charset="-128"/>
                <a:ea typeface="Meiryo UI" panose="020B0604030504040204" pitchFamily="50" charset="-128"/>
              </a:rPr>
              <a:t>NEDO</a:t>
            </a:r>
            <a:r>
              <a:rPr lang="ja-JP" altLang="ja-JP" sz="1662" b="1" i="0" dirty="0">
                <a:solidFill>
                  <a:srgbClr val="002060"/>
                </a:solidFill>
                <a:latin typeface="Meiryo UI" panose="020B0604030504040204" pitchFamily="50" charset="-128"/>
                <a:ea typeface="Meiryo UI" panose="020B0604030504040204" pitchFamily="50" charset="-128"/>
              </a:rPr>
              <a:t>の基本計画を達成するために基本計画と</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テーマとの関係ならびに</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テーマがもたらす、設定された目標の達成に対する有効性について、できるだけ定量的に記述してください。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456B5AB-961F-4CCA-8540-01888E092F96}"/>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2</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2956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CC4BFC5-14AF-52B7-57D2-C1F8DA592BF8}"/>
              </a:ext>
            </a:extLst>
          </p:cNvPr>
          <p:cNvSpPr>
            <a:spLocks noGrp="1"/>
          </p:cNvSpPr>
          <p:nvPr>
            <p:ph type="sldNum" sz="quarter" idx="12"/>
          </p:nvPr>
        </p:nvSpPr>
        <p:spPr>
          <a:xfrm>
            <a:off x="9101137" y="6628717"/>
            <a:ext cx="698722" cy="215444"/>
          </a:xfrm>
        </p:spPr>
        <p:txBody>
          <a:bodyPr/>
          <a:lstStyle/>
          <a:p>
            <a:fld id="{36F79F9C-11CA-44F1-9E86-66276BE4B335}" type="slidenum">
              <a:rPr lang="ja-JP" altLang="en-US" sz="1400" i="0" smtClean="0">
                <a:solidFill>
                  <a:schemeClr val="tx1"/>
                </a:solidFill>
                <a:latin typeface="+mn-ea"/>
                <a:ea typeface="+mn-ea"/>
              </a:rPr>
              <a:pPr/>
              <a:t>3</a:t>
            </a:fld>
            <a:endParaRPr lang="ja-JP" altLang="en-US" sz="1400" i="0" dirty="0">
              <a:solidFill>
                <a:schemeClr val="tx1"/>
              </a:solidFill>
              <a:latin typeface="+mn-ea"/>
              <a:ea typeface="+mn-ea"/>
            </a:endParaRPr>
          </a:p>
        </p:txBody>
      </p:sp>
      <p:sp>
        <p:nvSpPr>
          <p:cNvPr id="7" name="テキスト ボックス 6">
            <a:extLst>
              <a:ext uri="{FF2B5EF4-FFF2-40B4-BE49-F238E27FC236}">
                <a16:creationId xmlns:a16="http://schemas.microsoft.com/office/drawing/2014/main" id="{5975BB64-EE01-93A4-3F0F-D8F82BF509C8}"/>
              </a:ext>
            </a:extLst>
          </p:cNvPr>
          <p:cNvSpPr txBox="1"/>
          <p:nvPr/>
        </p:nvSpPr>
        <p:spPr>
          <a:xfrm>
            <a:off x="0" y="0"/>
            <a:ext cx="4963256" cy="646331"/>
          </a:xfrm>
          <a:prstGeom prst="rect">
            <a:avLst/>
          </a:prstGeom>
          <a:noFill/>
        </p:spPr>
        <p:txBody>
          <a:bodyPr wrap="square">
            <a:spAutoFit/>
          </a:bodyPr>
          <a:lstStyle/>
          <a:p>
            <a:pPr algn="l"/>
            <a:r>
              <a:rPr lang="ja-JP" altLang="en-US" sz="1800" b="1" dirty="0">
                <a:latin typeface="Meiryo UI" panose="020B0604030504040204" pitchFamily="50" charset="-128"/>
                <a:ea typeface="Meiryo UI" panose="020B0604030504040204" pitchFamily="50" charset="-128"/>
              </a:rPr>
              <a:t>２．実施計画の細目</a:t>
            </a:r>
            <a:br>
              <a:rPr lang="en-US" altLang="ja-JP" sz="1800" b="1" dirty="0">
                <a:latin typeface="Meiryo UI" panose="020B0604030504040204" pitchFamily="50" charset="-128"/>
                <a:ea typeface="Meiryo UI" panose="020B0604030504040204" pitchFamily="50" charset="-128"/>
              </a:rPr>
            </a:br>
            <a:r>
              <a:rPr lang="en-US" altLang="ja-JP" sz="1800" b="1" dirty="0">
                <a:latin typeface="Meiryo UI" panose="020B0604030504040204" pitchFamily="50" charset="-128"/>
                <a:ea typeface="Meiryo UI" panose="020B0604030504040204" pitchFamily="50" charset="-128"/>
              </a:rPr>
              <a:t>(1)</a:t>
            </a:r>
            <a:r>
              <a:rPr lang="ja-JP" altLang="en-US" sz="1800" b="1" dirty="0">
                <a:latin typeface="Meiryo UI" panose="020B0604030504040204" pitchFamily="50" charset="-128"/>
                <a:ea typeface="Meiryo UI" panose="020B0604030504040204" pitchFamily="50" charset="-128"/>
              </a:rPr>
              <a:t>事業目的、目標及び事業による効果</a:t>
            </a:r>
            <a:endParaRPr lang="ja-JP" altLang="en-US" dirty="0"/>
          </a:p>
        </p:txBody>
      </p:sp>
      <p:sp>
        <p:nvSpPr>
          <p:cNvPr id="8" name="コンテンツ プレースホルダー 2">
            <a:extLst>
              <a:ext uri="{FF2B5EF4-FFF2-40B4-BE49-F238E27FC236}">
                <a16:creationId xmlns:a16="http://schemas.microsoft.com/office/drawing/2014/main" id="{392AAE20-1F8D-2B17-3010-4018010ADB5A}"/>
              </a:ext>
            </a:extLst>
          </p:cNvPr>
          <p:cNvSpPr txBox="1">
            <a:spLocks/>
          </p:cNvSpPr>
          <p:nvPr/>
        </p:nvSpPr>
        <p:spPr>
          <a:xfrm>
            <a:off x="976399" y="769769"/>
            <a:ext cx="7701609" cy="1363963"/>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（記載例）②事業目標、課題と解決方針</a:t>
            </a:r>
            <a:endParaRPr lang="en-US" altLang="ja-JP" sz="2215" b="1" i="0" dirty="0">
              <a:solidFill>
                <a:prstClr val="black"/>
              </a:solidFill>
              <a:latin typeface="Meiryo UI" panose="020B0604030504040204" pitchFamily="50" charset="-128"/>
              <a:ea typeface="Meiryo UI" panose="020B0604030504040204" pitchFamily="50" charset="-128"/>
            </a:endParaRPr>
          </a:p>
          <a:p>
            <a:pPr marL="0" indent="0" defTabSz="844083" fontAlgn="auto">
              <a:spcBef>
                <a:spcPts val="0"/>
              </a:spcBef>
              <a:spcAft>
                <a:spcPts val="0"/>
              </a:spcAft>
              <a:buNone/>
              <a:defRPr/>
            </a:pPr>
            <a:r>
              <a:rPr lang="ja-JP" altLang="en-US" sz="1662" i="0" dirty="0">
                <a:latin typeface="Meiryo UI" panose="020B0604030504040204" pitchFamily="50" charset="-128"/>
                <a:ea typeface="Meiryo UI" panose="020B0604030504040204" pitchFamily="50" charset="-128"/>
              </a:rPr>
              <a:t>・記載いただいた目標（将来目標ならびに事業内目標）</a:t>
            </a:r>
            <a:r>
              <a:rPr lang="ja-JP" altLang="ja-JP" sz="1662" i="0" dirty="0">
                <a:latin typeface="Meiryo UI" panose="020B0604030504040204" pitchFamily="50" charset="-128"/>
                <a:ea typeface="Meiryo UI" panose="020B0604030504040204" pitchFamily="50" charset="-128"/>
              </a:rPr>
              <a:t>に向かって</a:t>
            </a:r>
            <a:r>
              <a:rPr lang="ja-JP" altLang="en-US" sz="1662" i="0" dirty="0">
                <a:latin typeface="Meiryo UI" panose="020B0604030504040204" pitchFamily="50" charset="-128"/>
                <a:ea typeface="Meiryo UI" panose="020B0604030504040204" pitchFamily="50" charset="-128"/>
              </a:rPr>
              <a:t>、年度ごとに</a:t>
            </a:r>
            <a:r>
              <a:rPr lang="ja-JP" altLang="ja-JP" sz="1662" i="0" dirty="0">
                <a:latin typeface="Meiryo UI" panose="020B0604030504040204" pitchFamily="50" charset="-128"/>
                <a:ea typeface="Meiryo UI" panose="020B0604030504040204" pitchFamily="50" charset="-128"/>
              </a:rPr>
              <a:t>解決すべき課題を明確</a:t>
            </a:r>
            <a:r>
              <a:rPr lang="ja-JP" altLang="en-US" sz="1662" i="0" dirty="0">
                <a:latin typeface="Meiryo UI" panose="020B0604030504040204" pitchFamily="50" charset="-128"/>
                <a:ea typeface="Meiryo UI" panose="020B0604030504040204" pitchFamily="50" charset="-128"/>
              </a:rPr>
              <a:t>かつ簡潔</a:t>
            </a:r>
            <a:r>
              <a:rPr lang="ja-JP" altLang="ja-JP" sz="1662" i="0" dirty="0">
                <a:latin typeface="Meiryo UI" panose="020B0604030504040204" pitchFamily="50" charset="-128"/>
                <a:ea typeface="Meiryo UI" panose="020B0604030504040204" pitchFamily="50" charset="-128"/>
              </a:rPr>
              <a:t>に</a:t>
            </a:r>
            <a:r>
              <a:rPr lang="ja-JP" altLang="en-US" sz="1662" i="0" dirty="0">
                <a:latin typeface="Meiryo UI" panose="020B0604030504040204" pitchFamily="50" charset="-128"/>
                <a:ea typeface="Meiryo UI" panose="020B0604030504040204" pitchFamily="50" charset="-128"/>
              </a:rPr>
              <a:t>説明</a:t>
            </a:r>
            <a:r>
              <a:rPr lang="ja-JP" altLang="ja-JP" sz="1662" i="0" dirty="0">
                <a:latin typeface="Meiryo UI" panose="020B0604030504040204" pitchFamily="50" charset="-128"/>
                <a:ea typeface="Meiryo UI" panose="020B0604030504040204" pitchFamily="50" charset="-128"/>
              </a:rPr>
              <a:t>し</a:t>
            </a:r>
            <a:r>
              <a:rPr lang="ja-JP" altLang="en-US" sz="1662" i="0" dirty="0">
                <a:latin typeface="Meiryo UI" panose="020B0604030504040204" pitchFamily="50" charset="-128"/>
                <a:ea typeface="Meiryo UI" panose="020B0604030504040204" pitchFamily="50" charset="-128"/>
              </a:rPr>
              <a:t>てください。（必要に応じて表などで示していただいても構いません。）</a:t>
            </a:r>
            <a:endParaRPr lang="en-US" altLang="ja-JP" sz="1662" i="0" dirty="0">
              <a:latin typeface="Meiryo UI" panose="020B0604030504040204" pitchFamily="50" charset="-128"/>
              <a:ea typeface="Meiryo UI" panose="020B0604030504040204" pitchFamily="50" charset="-128"/>
            </a:endParaRPr>
          </a:p>
          <a:p>
            <a:pPr marL="0" indent="0" defTabSz="844083" fontAlgn="auto">
              <a:spcBef>
                <a:spcPts val="0"/>
              </a:spcBef>
              <a:spcAft>
                <a:spcPts val="0"/>
              </a:spcAft>
              <a:buNone/>
              <a:defRPr/>
            </a:pPr>
            <a:endParaRPr lang="ja-JP" altLang="en-US" sz="1662" i="0" dirty="0">
              <a:latin typeface="Meiryo UI" panose="020B0604030504040204" pitchFamily="50" charset="-128"/>
              <a:ea typeface="Meiryo UI" panose="020B0604030504040204" pitchFamily="50" charset="-128"/>
            </a:endParaRPr>
          </a:p>
        </p:txBody>
      </p:sp>
      <p:graphicFrame>
        <p:nvGraphicFramePr>
          <p:cNvPr id="9" name="表 5">
            <a:extLst>
              <a:ext uri="{FF2B5EF4-FFF2-40B4-BE49-F238E27FC236}">
                <a16:creationId xmlns:a16="http://schemas.microsoft.com/office/drawing/2014/main" id="{E71363D3-9C17-F730-56F7-9385D6A003D5}"/>
              </a:ext>
            </a:extLst>
          </p:cNvPr>
          <p:cNvGraphicFramePr>
            <a:graphicFrameLocks noGrp="1"/>
          </p:cNvGraphicFramePr>
          <p:nvPr>
            <p:extLst>
              <p:ext uri="{D42A27DB-BD31-4B8C-83A1-F6EECF244321}">
                <p14:modId xmlns:p14="http://schemas.microsoft.com/office/powerpoint/2010/main" val="129084004"/>
              </p:ext>
            </p:extLst>
          </p:nvPr>
        </p:nvGraphicFramePr>
        <p:xfrm>
          <a:off x="326867" y="1680120"/>
          <a:ext cx="7208138" cy="4948597"/>
        </p:xfrm>
        <a:graphic>
          <a:graphicData uri="http://schemas.openxmlformats.org/drawingml/2006/table">
            <a:tbl>
              <a:tblPr firstRow="1" bandRow="1">
                <a:tableStyleId>{5C22544A-7EE6-4342-B048-85BDC9FD1C3A}</a:tableStyleId>
              </a:tblPr>
              <a:tblGrid>
                <a:gridCol w="974393">
                  <a:extLst>
                    <a:ext uri="{9D8B030D-6E8A-4147-A177-3AD203B41FA5}">
                      <a16:colId xmlns:a16="http://schemas.microsoft.com/office/drawing/2014/main" val="1193978439"/>
                    </a:ext>
                  </a:extLst>
                </a:gridCol>
                <a:gridCol w="1860561">
                  <a:extLst>
                    <a:ext uri="{9D8B030D-6E8A-4147-A177-3AD203B41FA5}">
                      <a16:colId xmlns:a16="http://schemas.microsoft.com/office/drawing/2014/main" val="3799719713"/>
                    </a:ext>
                  </a:extLst>
                </a:gridCol>
                <a:gridCol w="2076509">
                  <a:extLst>
                    <a:ext uri="{9D8B030D-6E8A-4147-A177-3AD203B41FA5}">
                      <a16:colId xmlns:a16="http://schemas.microsoft.com/office/drawing/2014/main" val="4278491888"/>
                    </a:ext>
                  </a:extLst>
                </a:gridCol>
                <a:gridCol w="2296675">
                  <a:extLst>
                    <a:ext uri="{9D8B030D-6E8A-4147-A177-3AD203B41FA5}">
                      <a16:colId xmlns:a16="http://schemas.microsoft.com/office/drawing/2014/main" val="2616538516"/>
                    </a:ext>
                  </a:extLst>
                </a:gridCol>
              </a:tblGrid>
              <a:tr h="468037">
                <a:tc gridSpan="2">
                  <a:txBody>
                    <a:bodyPr/>
                    <a:lstStyle/>
                    <a:p>
                      <a:r>
                        <a:rPr kumimoji="1" lang="ja-JP" altLang="en-US" dirty="0"/>
                        <a:t>事業目標</a:t>
                      </a:r>
                    </a:p>
                  </a:txBody>
                  <a:tcPr/>
                </a:tc>
                <a:tc hMerge="1">
                  <a:txBody>
                    <a:bodyPr/>
                    <a:lstStyle/>
                    <a:p>
                      <a:endParaRPr kumimoji="1" lang="ja-JP" altLang="en-US"/>
                    </a:p>
                  </a:txBody>
                  <a:tcPr/>
                </a:tc>
                <a:tc>
                  <a:txBody>
                    <a:bodyPr/>
                    <a:lstStyle/>
                    <a:p>
                      <a:r>
                        <a:rPr kumimoji="1" lang="ja-JP" altLang="en-US" dirty="0"/>
                        <a:t>課題（開発要素）</a:t>
                      </a:r>
                    </a:p>
                  </a:txBody>
                  <a:tcPr/>
                </a:tc>
                <a:tc>
                  <a:txBody>
                    <a:bodyPr/>
                    <a:lstStyle/>
                    <a:p>
                      <a:r>
                        <a:rPr kumimoji="1" lang="ja-JP" altLang="en-US" dirty="0"/>
                        <a:t>解決方針</a:t>
                      </a:r>
                    </a:p>
                  </a:txBody>
                  <a:tcPr/>
                </a:tc>
                <a:extLst>
                  <a:ext uri="{0D108BD9-81ED-4DB2-BD59-A6C34878D82A}">
                    <a16:rowId xmlns:a16="http://schemas.microsoft.com/office/drawing/2014/main" val="2519467312"/>
                  </a:ext>
                </a:extLst>
              </a:tr>
              <a:tr h="500883">
                <a:tc>
                  <a:txBody>
                    <a:bodyPr/>
                    <a:lstStyle/>
                    <a:p>
                      <a:r>
                        <a:rPr kumimoji="1" lang="en-US" altLang="ja-JP" dirty="0"/>
                        <a:t>2023</a:t>
                      </a:r>
                    </a:p>
                  </a:txBody>
                  <a:tcPr>
                    <a:lnR w="12700" cap="flat" cmpd="sng" algn="ctr">
                      <a:solidFill>
                        <a:schemeClr val="tx1"/>
                      </a:solidFill>
                      <a:prstDash val="solid"/>
                      <a:round/>
                      <a:headEnd type="none" w="med" len="med"/>
                      <a:tailEnd type="none" w="med" len="med"/>
                    </a:lnR>
                  </a:tcPr>
                </a:tc>
                <a:tc>
                  <a:txBody>
                    <a:bodyPr/>
                    <a:lstStyle/>
                    <a:p>
                      <a:r>
                        <a:rPr kumimoji="1" lang="ja-JP" altLang="en-US" dirty="0"/>
                        <a:t>・○○</a:t>
                      </a:r>
                      <a:endParaRPr kumimoji="1" lang="en-US" altLang="ja-JP" dirty="0"/>
                    </a:p>
                    <a:p>
                      <a:r>
                        <a:rPr kumimoji="1" lang="ja-JP" altLang="en-US" dirty="0"/>
                        <a:t>・○○</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1411893733"/>
                  </a:ext>
                </a:extLst>
              </a:tr>
              <a:tr h="500883">
                <a:tc>
                  <a:txBody>
                    <a:bodyPr/>
                    <a:lstStyle/>
                    <a:p>
                      <a:r>
                        <a:rPr kumimoji="1" lang="en-US" altLang="ja-JP" dirty="0"/>
                        <a:t>2024</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919713249"/>
                  </a:ext>
                </a:extLst>
              </a:tr>
              <a:tr h="500883">
                <a:tc>
                  <a:txBody>
                    <a:bodyPr/>
                    <a:lstStyle/>
                    <a:p>
                      <a:r>
                        <a:rPr kumimoji="1" lang="en-US" altLang="ja-JP" dirty="0"/>
                        <a:t>2025</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1941889518"/>
                  </a:ext>
                </a:extLst>
              </a:tr>
              <a:tr h="500883">
                <a:tc>
                  <a:txBody>
                    <a:bodyPr/>
                    <a:lstStyle/>
                    <a:p>
                      <a:r>
                        <a:rPr kumimoji="1" lang="en-US" altLang="ja-JP" dirty="0"/>
                        <a:t>2026</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1255707403"/>
                  </a:ext>
                </a:extLst>
              </a:tr>
              <a:tr h="638531">
                <a:tc>
                  <a:txBody>
                    <a:bodyPr/>
                    <a:lstStyle/>
                    <a:p>
                      <a:r>
                        <a:rPr kumimoji="1" lang="en-US" altLang="ja-JP" dirty="0"/>
                        <a:t>2027</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2566247791"/>
                  </a:ext>
                </a:extLst>
              </a:tr>
              <a:tr h="638531">
                <a:tc>
                  <a:txBody>
                    <a:bodyPr/>
                    <a:lstStyle/>
                    <a:p>
                      <a:r>
                        <a:rPr kumimoji="1" lang="en-US" altLang="ja-JP" dirty="0"/>
                        <a:t>2028</a:t>
                      </a:r>
                      <a:endParaRPr kumimoji="1" lang="ja-JP" altLang="en-US" dirty="0"/>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Calibri"/>
                          <a:ea typeface="Meiryo UI"/>
                          <a:cs typeface="+mn-cs"/>
                        </a:rPr>
                        <a:t>・○○</a:t>
                      </a:r>
                      <a:endParaRPr kumimoji="1" lang="ja-JP" altLang="en-US" sz="1800" b="0" i="0" u="none" strike="noStrike" kern="1200" cap="none" spc="0" normalizeH="0" baseline="0" noProof="0" dirty="0">
                        <a:ln>
                          <a:noFill/>
                        </a:ln>
                        <a:solidFill>
                          <a:prstClr val="black"/>
                        </a:solidFill>
                        <a:effectLst/>
                        <a:uLnTx/>
                        <a:uFillTx/>
                        <a:latin typeface="Calibri"/>
                        <a:ea typeface="Meiryo UI"/>
                        <a:cs typeface="+mn-cs"/>
                      </a:endParaRPr>
                    </a:p>
                  </a:txBody>
                  <a:tcPr/>
                </a:tc>
                <a:extLst>
                  <a:ext uri="{0D108BD9-81ED-4DB2-BD59-A6C34878D82A}">
                    <a16:rowId xmlns:a16="http://schemas.microsoft.com/office/drawing/2014/main" val="2912478832"/>
                  </a:ext>
                </a:extLst>
              </a:tr>
              <a:tr h="638531">
                <a:tc>
                  <a:txBody>
                    <a:bodyPr/>
                    <a:lstStyle/>
                    <a:p>
                      <a:r>
                        <a:rPr kumimoji="1" lang="ja-JP" altLang="en-US" dirty="0"/>
                        <a:t>事業化</a:t>
                      </a:r>
                      <a:endParaRPr kumimoji="1" lang="en-US" altLang="ja-JP" dirty="0"/>
                    </a:p>
                    <a:p>
                      <a:r>
                        <a:rPr kumimoji="1" lang="ja-JP" altLang="en-US" dirty="0"/>
                        <a:t>時点</a:t>
                      </a:r>
                      <a:endParaRPr kumimoji="1" lang="en-US" altLang="ja-JP" dirty="0"/>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dirty="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dirty="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endParaRPr kumimoji="1" lang="en-US" altLang="ja-JP" sz="1800" b="0" i="0" u="none" strike="noStrike" kern="1200" cap="none" spc="0" normalizeH="0" baseline="0" noProof="0" dirty="0">
                        <a:ln>
                          <a:noFill/>
                        </a:ln>
                        <a:solidFill>
                          <a:prstClr val="black"/>
                        </a:solidFill>
                        <a:effectLst/>
                        <a:uLnTx/>
                        <a:uFillTx/>
                        <a:latin typeface="Calibr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Meiryo UI"/>
                          <a:cs typeface="+mn-cs"/>
                        </a:rPr>
                        <a:t>・○○</a:t>
                      </a:r>
                    </a:p>
                  </a:txBody>
                  <a:tcPr/>
                </a:tc>
                <a:extLst>
                  <a:ext uri="{0D108BD9-81ED-4DB2-BD59-A6C34878D82A}">
                    <a16:rowId xmlns:a16="http://schemas.microsoft.com/office/drawing/2014/main" val="1294210128"/>
                  </a:ext>
                </a:extLst>
              </a:tr>
            </a:tbl>
          </a:graphicData>
        </a:graphic>
      </p:graphicFrame>
      <p:sp>
        <p:nvSpPr>
          <p:cNvPr id="10" name="吹き出し: 角を丸めた四角形 9">
            <a:extLst>
              <a:ext uri="{FF2B5EF4-FFF2-40B4-BE49-F238E27FC236}">
                <a16:creationId xmlns:a16="http://schemas.microsoft.com/office/drawing/2014/main" id="{1BBB9D01-5DC7-E631-CA76-26BAB11C3A3C}"/>
              </a:ext>
            </a:extLst>
          </p:cNvPr>
          <p:cNvSpPr/>
          <p:nvPr/>
        </p:nvSpPr>
        <p:spPr>
          <a:xfrm>
            <a:off x="7666892" y="2050864"/>
            <a:ext cx="2132967" cy="1468315"/>
          </a:xfrm>
          <a:prstGeom prst="wedgeRoundRectCallout">
            <a:avLst>
              <a:gd name="adj1" fmla="val -63029"/>
              <a:gd name="adj2" fmla="val 5471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・研究開発項目①</a:t>
            </a:r>
            <a:endParaRPr kumimoji="1" lang="en-US" altLang="ja-JP" dirty="0"/>
          </a:p>
          <a:p>
            <a:pPr algn="ctr"/>
            <a:r>
              <a:rPr lang="ja-JP" altLang="en-US" dirty="0"/>
              <a:t>期間最大</a:t>
            </a:r>
            <a:r>
              <a:rPr lang="en-US" altLang="ja-JP" i="0" dirty="0"/>
              <a:t>6</a:t>
            </a:r>
            <a:r>
              <a:rPr lang="ja-JP" altLang="en-US" dirty="0"/>
              <a:t>年</a:t>
            </a:r>
            <a:endParaRPr lang="en-US" altLang="ja-JP" dirty="0"/>
          </a:p>
          <a:p>
            <a:pPr algn="ctr"/>
            <a:r>
              <a:rPr kumimoji="1" lang="ja-JP" altLang="en-US" dirty="0"/>
              <a:t>・研究開発項目②</a:t>
            </a:r>
            <a:endParaRPr kumimoji="1" lang="en-US" altLang="ja-JP" dirty="0"/>
          </a:p>
          <a:p>
            <a:pPr algn="ctr"/>
            <a:r>
              <a:rPr lang="ja-JP" altLang="en-US" dirty="0"/>
              <a:t>期間最大</a:t>
            </a:r>
            <a:r>
              <a:rPr lang="en-US" altLang="ja-JP" i="0" dirty="0"/>
              <a:t>3</a:t>
            </a:r>
            <a:r>
              <a:rPr lang="ja-JP" altLang="en-US" i="0" dirty="0"/>
              <a:t>年</a:t>
            </a:r>
            <a:endParaRPr kumimoji="1" lang="ja-JP" altLang="en-US" i="0" dirty="0"/>
          </a:p>
        </p:txBody>
      </p:sp>
    </p:spTree>
    <p:extLst>
      <p:ext uri="{BB962C8B-B14F-4D97-AF65-F5344CB8AC3E}">
        <p14:creationId xmlns:p14="http://schemas.microsoft.com/office/powerpoint/2010/main" val="2157202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5"/>
            <a:ext cx="7950507" cy="3325077"/>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③事業による効果</a:t>
            </a:r>
          </a:p>
          <a:p>
            <a:pPr algn="l" defTabSz="844083" fontAlgn="auto">
              <a:spcBef>
                <a:spcPts val="0"/>
              </a:spcBef>
              <a:spcAft>
                <a:spcPts val="0"/>
              </a:spcAft>
              <a:defRPr/>
            </a:pPr>
            <a:r>
              <a:rPr lang="ja-JP" altLang="en-US" sz="1662" b="1" dirty="0">
                <a:solidFill>
                  <a:prstClr val="black"/>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一般的に期待される効果に加えて、助成事業終了後、本事業の実施により、国内生産・雇用、輸出、内外ライセンス収入、国内生産波及・誘発効果、国民の利便性向上等、様々な形態を通じ、我が国の経済再生に如何に貢献するかについて、バックデータも含め、具体的に説明してください。また、費用対効果について可能な限り定量的な記載を求め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i="0" dirty="0">
                <a:solidFill>
                  <a:prstClr val="black"/>
                </a:solidFill>
                <a:latin typeface="Meiryo UI" panose="020B0604030504040204" pitchFamily="50" charset="-128"/>
                <a:ea typeface="Meiryo UI" panose="020B0604030504040204" pitchFamily="50" charset="-128"/>
              </a:rPr>
              <a:t>④他の補助金制度等による交付金受給の有無（当該研究開発の全てもしくは一部及び当該研究開発に関連した開発で、これまでに国、ＮＥＤＯ、地方自治体等からの委託又は補助金交付を受けたことがある場合あるいは現在申請中の場合には、その概要を明記すること。）</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国、ＮＥＤＯ</a:t>
            </a:r>
            <a:r>
              <a:rPr lang="ja-JP" altLang="en-US" sz="1662" b="1" i="0" dirty="0">
                <a:solidFill>
                  <a:srgbClr val="002060"/>
                </a:solidFill>
                <a:latin typeface="Meiryo UI" panose="020B0604030504040204" pitchFamily="50" charset="-128"/>
                <a:ea typeface="Meiryo UI" panose="020B0604030504040204" pitchFamily="50" charset="-128"/>
              </a:rPr>
              <a:t>、</a:t>
            </a:r>
            <a:r>
              <a:rPr lang="ja-JP" altLang="en-US" sz="1662" b="1" dirty="0">
                <a:solidFill>
                  <a:srgbClr val="002060"/>
                </a:solidFill>
                <a:latin typeface="Meiryo UI" panose="020B0604030504040204" pitchFamily="50" charset="-128"/>
                <a:ea typeface="Meiryo UI" panose="020B0604030504040204" pitchFamily="50" charset="-128"/>
              </a:rPr>
              <a:t>地方自治体を問わず、過去から現時点で関連しているものを不採択になった案件を含め、全て記述してください。また、現時点で申請中の案件も記述してください。記述内容としては、実施機関の名称、制度名称、対象期間、交付金の額等をお書きください。</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8565138-A146-4176-BA75-81B00BBB5708}"/>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4</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201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(2)</a:t>
            </a:r>
            <a:r>
              <a:rPr lang="ja-JP" altLang="en-US" sz="1846" b="1" dirty="0">
                <a:latin typeface="Meiryo UI" panose="020B0604030504040204" pitchFamily="50" charset="-128"/>
                <a:ea typeface="Meiryo UI" panose="020B0604030504040204" pitchFamily="50" charset="-128"/>
              </a:rPr>
              <a:t>事前検証の状況</a:t>
            </a:r>
          </a:p>
        </p:txBody>
      </p:sp>
      <p:sp>
        <p:nvSpPr>
          <p:cNvPr id="64" name="コンテンツ プレースホルダー 2"/>
          <p:cNvSpPr txBox="1">
            <a:spLocks/>
          </p:cNvSpPr>
          <p:nvPr/>
        </p:nvSpPr>
        <p:spPr>
          <a:xfrm>
            <a:off x="633829" y="1054534"/>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39237" y="1494627"/>
            <a:ext cx="8554077" cy="51155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en-US" sz="1662" b="1" dirty="0">
                <a:solidFill>
                  <a:srgbClr val="C00000"/>
                </a:solidFill>
                <a:latin typeface="Meiryo UI" panose="020B0604030504040204" pitchFamily="50" charset="-128"/>
                <a:ea typeface="Meiryo UI" panose="020B0604030504040204" pitchFamily="50" charset="-128"/>
              </a:rPr>
              <a:t>　</a:t>
            </a:r>
            <a:r>
              <a:rPr lang="ja-JP" altLang="en-US" sz="1662" b="1" u="sng" dirty="0">
                <a:solidFill>
                  <a:srgbClr val="C00000"/>
                </a:solidFill>
                <a:latin typeface="Meiryo UI" panose="020B0604030504040204" pitchFamily="50" charset="-128"/>
                <a:ea typeface="Meiryo UI" panose="020B0604030504040204" pitchFamily="50" charset="-128"/>
              </a:rPr>
              <a:t>事前検証の状況</a:t>
            </a:r>
            <a:r>
              <a:rPr lang="ja-JP" altLang="en-US" sz="1662" b="1" dirty="0">
                <a:solidFill>
                  <a:srgbClr val="002060"/>
                </a:solidFill>
                <a:latin typeface="Meiryo UI" panose="020B0604030504040204" pitchFamily="50" charset="-128"/>
                <a:ea typeface="Meiryo UI" panose="020B0604030504040204" pitchFamily="50" charset="-128"/>
              </a:rPr>
              <a:t>について図表を用いて、可能な限り既存の研究成果等客観的な根拠・データを用いて具体的に記述してください</a:t>
            </a:r>
            <a:r>
              <a:rPr lang="ja-JP" altLang="en-US" sz="1662" b="1" i="0" dirty="0">
                <a:solidFill>
                  <a:srgbClr val="002060"/>
                </a:solidFill>
                <a:latin typeface="Meiryo UI" panose="020B0604030504040204" pitchFamily="50" charset="-128"/>
                <a:ea typeface="Meiryo UI" panose="020B0604030504040204" pitchFamily="50" charset="-128"/>
              </a:rPr>
              <a:t>（複数枚可）。</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90" name="角丸四角形 89"/>
          <p:cNvSpPr/>
          <p:nvPr/>
        </p:nvSpPr>
        <p:spPr>
          <a:xfrm>
            <a:off x="4211862" y="4684098"/>
            <a:ext cx="3291945" cy="1340731"/>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１．開発する技術の選定理由・根拠</a:t>
            </a:r>
            <a:endParaRPr lang="en-US" altLang="ja-JP" sz="1108"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554"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２．事業の実現可能性に関する検討</a:t>
            </a:r>
            <a:endParaRPr lang="en-US" altLang="ja-JP" sz="1108"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554"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３．事業の持続可能性に関する検討</a:t>
            </a:r>
            <a:endParaRPr lang="en-US" altLang="ja-JP" sz="1108"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554"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108" i="0" dirty="0">
                <a:solidFill>
                  <a:prstClr val="black"/>
                </a:solidFill>
                <a:latin typeface="Meiryo UI" panose="020B0604030504040204" pitchFamily="50" charset="-128"/>
                <a:ea typeface="Meiryo UI" panose="020B0604030504040204" pitchFamily="50" charset="-128"/>
              </a:rPr>
              <a:t>４．事前検討によって得られた解決すべき課題　等</a:t>
            </a:r>
            <a:endParaRPr lang="en-US" altLang="ja-JP" sz="1108" i="0" dirty="0">
              <a:solidFill>
                <a:prstClr val="black"/>
              </a:solidFill>
              <a:latin typeface="Meiryo UI" panose="020B0604030504040204" pitchFamily="50" charset="-128"/>
              <a:ea typeface="Meiryo UI" panose="020B0604030504040204" pitchFamily="50" charset="-128"/>
            </a:endParaRPr>
          </a:p>
        </p:txBody>
      </p:sp>
      <p:pic>
        <p:nvPicPr>
          <p:cNvPr id="41" name="図 3945" descr="大規模工場ポンチ絵パーツ.png">
            <a:extLst>
              <a:ext uri="{FF2B5EF4-FFF2-40B4-BE49-F238E27FC236}">
                <a16:creationId xmlns:a16="http://schemas.microsoft.com/office/drawing/2014/main" id="{5A5A78D6-21E1-487D-955B-A1894874091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93069" y="3470368"/>
            <a:ext cx="1644870" cy="743310"/>
          </a:xfrm>
          <a:prstGeom prst="rect">
            <a:avLst/>
          </a:prstGeom>
          <a:noFill/>
          <a:ln w="9525">
            <a:noFill/>
            <a:miter lim="800000"/>
            <a:headEnd/>
            <a:tailEnd/>
          </a:ln>
        </p:spPr>
      </p:pic>
      <p:grpSp>
        <p:nvGrpSpPr>
          <p:cNvPr id="43" name="グループ化 42">
            <a:extLst>
              <a:ext uri="{FF2B5EF4-FFF2-40B4-BE49-F238E27FC236}">
                <a16:creationId xmlns:a16="http://schemas.microsoft.com/office/drawing/2014/main" id="{A7417FB6-45EC-4E29-9C6F-7E318B72910D}"/>
              </a:ext>
            </a:extLst>
          </p:cNvPr>
          <p:cNvGrpSpPr/>
          <p:nvPr/>
        </p:nvGrpSpPr>
        <p:grpSpPr>
          <a:xfrm>
            <a:off x="4975104" y="3180524"/>
            <a:ext cx="1435362" cy="1065077"/>
            <a:chOff x="3636645" y="5657056"/>
            <a:chExt cx="1455128" cy="1093798"/>
          </a:xfrm>
        </p:grpSpPr>
        <p:sp>
          <p:nvSpPr>
            <p:cNvPr id="44" name="角丸四角形 204">
              <a:extLst>
                <a:ext uri="{FF2B5EF4-FFF2-40B4-BE49-F238E27FC236}">
                  <a16:creationId xmlns:a16="http://schemas.microsoft.com/office/drawing/2014/main" id="{89BCA35C-281D-4FB3-909C-784E684D767D}"/>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grpSp>
          <p:nvGrpSpPr>
            <p:cNvPr id="45" name="グループ化 44">
              <a:extLst>
                <a:ext uri="{FF2B5EF4-FFF2-40B4-BE49-F238E27FC236}">
                  <a16:creationId xmlns:a16="http://schemas.microsoft.com/office/drawing/2014/main" id="{3E12E1D4-039A-4EBD-B22B-7B5390C648E2}"/>
                </a:ext>
              </a:extLst>
            </p:cNvPr>
            <p:cNvGrpSpPr>
              <a:grpSpLocks noChangeAspect="1"/>
            </p:cNvGrpSpPr>
            <p:nvPr/>
          </p:nvGrpSpPr>
          <p:grpSpPr bwMode="auto">
            <a:xfrm>
              <a:off x="4284024" y="6184113"/>
              <a:ext cx="751052" cy="402084"/>
              <a:chOff x="642906" y="3351225"/>
              <a:chExt cx="1292227" cy="408485"/>
            </a:xfrm>
          </p:grpSpPr>
          <p:grpSp>
            <p:nvGrpSpPr>
              <p:cNvPr id="136" name="Group 1861">
                <a:extLst>
                  <a:ext uri="{FF2B5EF4-FFF2-40B4-BE49-F238E27FC236}">
                    <a16:creationId xmlns:a16="http://schemas.microsoft.com/office/drawing/2014/main" id="{54661CE5-A65D-4BE3-AE4D-90333F95EEAF}"/>
                  </a:ext>
                </a:extLst>
              </p:cNvPr>
              <p:cNvGrpSpPr>
                <a:grpSpLocks/>
              </p:cNvGrpSpPr>
              <p:nvPr/>
            </p:nvGrpSpPr>
            <p:grpSpPr bwMode="auto">
              <a:xfrm>
                <a:off x="922314" y="3351225"/>
                <a:ext cx="792161" cy="252808"/>
                <a:chOff x="1760" y="640"/>
                <a:chExt cx="380" cy="210"/>
              </a:xfrm>
            </p:grpSpPr>
            <p:sp>
              <p:nvSpPr>
                <p:cNvPr id="708" name="AutoShape 1862">
                  <a:extLst>
                    <a:ext uri="{FF2B5EF4-FFF2-40B4-BE49-F238E27FC236}">
                      <a16:creationId xmlns:a16="http://schemas.microsoft.com/office/drawing/2014/main" id="{26C61E15-BA7F-435F-8EF5-A93607B81649}"/>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9" name="AutoShape 1863">
                  <a:extLst>
                    <a:ext uri="{FF2B5EF4-FFF2-40B4-BE49-F238E27FC236}">
                      <a16:creationId xmlns:a16="http://schemas.microsoft.com/office/drawing/2014/main" id="{CEAB6003-A76F-4FA2-920F-5A9C26A0E1CE}"/>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0" name="AutoShape 1864">
                  <a:extLst>
                    <a:ext uri="{FF2B5EF4-FFF2-40B4-BE49-F238E27FC236}">
                      <a16:creationId xmlns:a16="http://schemas.microsoft.com/office/drawing/2014/main" id="{8AE229C4-C8C3-4252-8412-8B066BF1CB1B}"/>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1" name="AutoShape 1865">
                  <a:extLst>
                    <a:ext uri="{FF2B5EF4-FFF2-40B4-BE49-F238E27FC236}">
                      <a16:creationId xmlns:a16="http://schemas.microsoft.com/office/drawing/2014/main" id="{67CD43BD-80EB-4560-A092-8660A1BBF22D}"/>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2" name="AutoShape 1866">
                  <a:extLst>
                    <a:ext uri="{FF2B5EF4-FFF2-40B4-BE49-F238E27FC236}">
                      <a16:creationId xmlns:a16="http://schemas.microsoft.com/office/drawing/2014/main" id="{95D747B5-64E1-44AD-BDA1-766DF6624BDD}"/>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3" name="AutoShape 1867">
                  <a:extLst>
                    <a:ext uri="{FF2B5EF4-FFF2-40B4-BE49-F238E27FC236}">
                      <a16:creationId xmlns:a16="http://schemas.microsoft.com/office/drawing/2014/main" id="{BE819FD3-5B68-4440-966E-D514E47A9513}"/>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714" name="Group 1868">
                  <a:extLst>
                    <a:ext uri="{FF2B5EF4-FFF2-40B4-BE49-F238E27FC236}">
                      <a16:creationId xmlns:a16="http://schemas.microsoft.com/office/drawing/2014/main" id="{A524E0A4-BD1B-4FF1-879B-D378D86B1886}"/>
                    </a:ext>
                  </a:extLst>
                </p:cNvPr>
                <p:cNvGrpSpPr>
                  <a:grpSpLocks/>
                </p:cNvGrpSpPr>
                <p:nvPr/>
              </p:nvGrpSpPr>
              <p:grpSpPr bwMode="auto">
                <a:xfrm>
                  <a:off x="2017" y="808"/>
                  <a:ext cx="40" cy="22"/>
                  <a:chOff x="1937" y="882"/>
                  <a:chExt cx="666" cy="347"/>
                </a:xfrm>
              </p:grpSpPr>
              <p:sp>
                <p:nvSpPr>
                  <p:cNvPr id="890" name="AutoShape 1869">
                    <a:extLst>
                      <a:ext uri="{FF2B5EF4-FFF2-40B4-BE49-F238E27FC236}">
                        <a16:creationId xmlns:a16="http://schemas.microsoft.com/office/drawing/2014/main" id="{F61A23B1-0028-4ACD-8CFA-6E329C7ADB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91" name="AutoShape 1870">
                    <a:extLst>
                      <a:ext uri="{FF2B5EF4-FFF2-40B4-BE49-F238E27FC236}">
                        <a16:creationId xmlns:a16="http://schemas.microsoft.com/office/drawing/2014/main" id="{7B8C1542-A8D0-449F-AC7F-AC26008D9A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92" name="AutoShape 1871">
                    <a:extLst>
                      <a:ext uri="{FF2B5EF4-FFF2-40B4-BE49-F238E27FC236}">
                        <a16:creationId xmlns:a16="http://schemas.microsoft.com/office/drawing/2014/main" id="{7F84EAE6-A64F-4893-955A-DC6DA4859B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15" name="Group 1872">
                  <a:extLst>
                    <a:ext uri="{FF2B5EF4-FFF2-40B4-BE49-F238E27FC236}">
                      <a16:creationId xmlns:a16="http://schemas.microsoft.com/office/drawing/2014/main" id="{7955F1D2-EF07-474A-87DE-7A7AFE6BCBF6}"/>
                    </a:ext>
                  </a:extLst>
                </p:cNvPr>
                <p:cNvGrpSpPr>
                  <a:grpSpLocks/>
                </p:cNvGrpSpPr>
                <p:nvPr/>
              </p:nvGrpSpPr>
              <p:grpSpPr bwMode="auto">
                <a:xfrm>
                  <a:off x="1986" y="750"/>
                  <a:ext cx="112" cy="72"/>
                  <a:chOff x="1987" y="755"/>
                  <a:chExt cx="112" cy="72"/>
                </a:xfrm>
              </p:grpSpPr>
              <p:grpSp>
                <p:nvGrpSpPr>
                  <p:cNvPr id="747" name="Group 1873">
                    <a:extLst>
                      <a:ext uri="{FF2B5EF4-FFF2-40B4-BE49-F238E27FC236}">
                        <a16:creationId xmlns:a16="http://schemas.microsoft.com/office/drawing/2014/main" id="{96ECD384-4CA7-4404-A3BF-411E660BA903}"/>
                      </a:ext>
                    </a:extLst>
                  </p:cNvPr>
                  <p:cNvGrpSpPr>
                    <a:grpSpLocks/>
                  </p:cNvGrpSpPr>
                  <p:nvPr/>
                </p:nvGrpSpPr>
                <p:grpSpPr bwMode="auto">
                  <a:xfrm>
                    <a:off x="1999" y="781"/>
                    <a:ext cx="100" cy="42"/>
                    <a:chOff x="1999" y="781"/>
                    <a:chExt cx="100" cy="42"/>
                  </a:xfrm>
                </p:grpSpPr>
                <p:grpSp>
                  <p:nvGrpSpPr>
                    <p:cNvPr id="878" name="Group 1874">
                      <a:extLst>
                        <a:ext uri="{FF2B5EF4-FFF2-40B4-BE49-F238E27FC236}">
                          <a16:creationId xmlns:a16="http://schemas.microsoft.com/office/drawing/2014/main" id="{20C5E18F-AB28-42A0-80E6-BD8002077F0C}"/>
                        </a:ext>
                      </a:extLst>
                    </p:cNvPr>
                    <p:cNvGrpSpPr>
                      <a:grpSpLocks/>
                    </p:cNvGrpSpPr>
                    <p:nvPr/>
                  </p:nvGrpSpPr>
                  <p:grpSpPr bwMode="auto">
                    <a:xfrm>
                      <a:off x="1999" y="781"/>
                      <a:ext cx="40" cy="22"/>
                      <a:chOff x="1937" y="882"/>
                      <a:chExt cx="666" cy="347"/>
                    </a:xfrm>
                  </p:grpSpPr>
                  <p:sp>
                    <p:nvSpPr>
                      <p:cNvPr id="887" name="AutoShape 1875">
                        <a:extLst>
                          <a:ext uri="{FF2B5EF4-FFF2-40B4-BE49-F238E27FC236}">
                            <a16:creationId xmlns:a16="http://schemas.microsoft.com/office/drawing/2014/main" id="{81578873-762D-40FE-8F63-A5ED0D962C5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8" name="AutoShape 1876">
                        <a:extLst>
                          <a:ext uri="{FF2B5EF4-FFF2-40B4-BE49-F238E27FC236}">
                            <a16:creationId xmlns:a16="http://schemas.microsoft.com/office/drawing/2014/main" id="{8445F3C3-222D-43F3-B571-EB5412CAC69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9" name="AutoShape 1877">
                        <a:extLst>
                          <a:ext uri="{FF2B5EF4-FFF2-40B4-BE49-F238E27FC236}">
                            <a16:creationId xmlns:a16="http://schemas.microsoft.com/office/drawing/2014/main" id="{A137E536-127C-4550-A214-946BF19CDF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79" name="Group 1878">
                      <a:extLst>
                        <a:ext uri="{FF2B5EF4-FFF2-40B4-BE49-F238E27FC236}">
                          <a16:creationId xmlns:a16="http://schemas.microsoft.com/office/drawing/2014/main" id="{EE9DF4B9-32A3-4DA0-A3F7-C5A174A08DF4}"/>
                        </a:ext>
                      </a:extLst>
                    </p:cNvPr>
                    <p:cNvGrpSpPr>
                      <a:grpSpLocks/>
                    </p:cNvGrpSpPr>
                    <p:nvPr/>
                  </p:nvGrpSpPr>
                  <p:grpSpPr bwMode="auto">
                    <a:xfrm>
                      <a:off x="2029" y="791"/>
                      <a:ext cx="40" cy="22"/>
                      <a:chOff x="1937" y="882"/>
                      <a:chExt cx="666" cy="347"/>
                    </a:xfrm>
                  </p:grpSpPr>
                  <p:sp>
                    <p:nvSpPr>
                      <p:cNvPr id="884" name="AutoShape 1879">
                        <a:extLst>
                          <a:ext uri="{FF2B5EF4-FFF2-40B4-BE49-F238E27FC236}">
                            <a16:creationId xmlns:a16="http://schemas.microsoft.com/office/drawing/2014/main" id="{E348B1EF-DA72-4380-9F1D-6D7F794071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5" name="AutoShape 1880">
                        <a:extLst>
                          <a:ext uri="{FF2B5EF4-FFF2-40B4-BE49-F238E27FC236}">
                            <a16:creationId xmlns:a16="http://schemas.microsoft.com/office/drawing/2014/main" id="{BB49987D-42D3-49DF-B733-4E2F1AECB47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6" name="AutoShape 1881">
                        <a:extLst>
                          <a:ext uri="{FF2B5EF4-FFF2-40B4-BE49-F238E27FC236}">
                            <a16:creationId xmlns:a16="http://schemas.microsoft.com/office/drawing/2014/main" id="{1E7C1CDF-D39F-47D0-804F-7384E33A9D6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80" name="Group 1882">
                      <a:extLst>
                        <a:ext uri="{FF2B5EF4-FFF2-40B4-BE49-F238E27FC236}">
                          <a16:creationId xmlns:a16="http://schemas.microsoft.com/office/drawing/2014/main" id="{F3CE2DB4-4C1E-4583-846D-BCBD520D2F9B}"/>
                        </a:ext>
                      </a:extLst>
                    </p:cNvPr>
                    <p:cNvGrpSpPr>
                      <a:grpSpLocks/>
                    </p:cNvGrpSpPr>
                    <p:nvPr/>
                  </p:nvGrpSpPr>
                  <p:grpSpPr bwMode="auto">
                    <a:xfrm>
                      <a:off x="2059" y="801"/>
                      <a:ext cx="40" cy="22"/>
                      <a:chOff x="1937" y="882"/>
                      <a:chExt cx="666" cy="347"/>
                    </a:xfrm>
                  </p:grpSpPr>
                  <p:sp>
                    <p:nvSpPr>
                      <p:cNvPr id="881" name="AutoShape 1883">
                        <a:extLst>
                          <a:ext uri="{FF2B5EF4-FFF2-40B4-BE49-F238E27FC236}">
                            <a16:creationId xmlns:a16="http://schemas.microsoft.com/office/drawing/2014/main" id="{CAF21E8A-D443-4297-9791-432ECDF0F6D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2" name="AutoShape 1884">
                        <a:extLst>
                          <a:ext uri="{FF2B5EF4-FFF2-40B4-BE49-F238E27FC236}">
                            <a16:creationId xmlns:a16="http://schemas.microsoft.com/office/drawing/2014/main" id="{794D1E30-618C-48E8-A586-C58657477A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3" name="AutoShape 1885">
                        <a:extLst>
                          <a:ext uri="{FF2B5EF4-FFF2-40B4-BE49-F238E27FC236}">
                            <a16:creationId xmlns:a16="http://schemas.microsoft.com/office/drawing/2014/main" id="{35D9BF10-EF11-479D-804B-E9F7E24B13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48" name="Group 1886">
                    <a:extLst>
                      <a:ext uri="{FF2B5EF4-FFF2-40B4-BE49-F238E27FC236}">
                        <a16:creationId xmlns:a16="http://schemas.microsoft.com/office/drawing/2014/main" id="{98A97A15-47AC-46A3-8A19-CB6704C32759}"/>
                      </a:ext>
                    </a:extLst>
                  </p:cNvPr>
                  <p:cNvGrpSpPr>
                    <a:grpSpLocks/>
                  </p:cNvGrpSpPr>
                  <p:nvPr/>
                </p:nvGrpSpPr>
                <p:grpSpPr bwMode="auto">
                  <a:xfrm>
                    <a:off x="1999" y="775"/>
                    <a:ext cx="100" cy="42"/>
                    <a:chOff x="1999" y="781"/>
                    <a:chExt cx="100" cy="42"/>
                  </a:xfrm>
                </p:grpSpPr>
                <p:grpSp>
                  <p:nvGrpSpPr>
                    <p:cNvPr id="866" name="Group 1887">
                      <a:extLst>
                        <a:ext uri="{FF2B5EF4-FFF2-40B4-BE49-F238E27FC236}">
                          <a16:creationId xmlns:a16="http://schemas.microsoft.com/office/drawing/2014/main" id="{38FF50EA-850E-4CB7-A2C2-FDAA87F17D36}"/>
                        </a:ext>
                      </a:extLst>
                    </p:cNvPr>
                    <p:cNvGrpSpPr>
                      <a:grpSpLocks/>
                    </p:cNvGrpSpPr>
                    <p:nvPr/>
                  </p:nvGrpSpPr>
                  <p:grpSpPr bwMode="auto">
                    <a:xfrm>
                      <a:off x="1999" y="781"/>
                      <a:ext cx="40" cy="22"/>
                      <a:chOff x="1937" y="882"/>
                      <a:chExt cx="666" cy="347"/>
                    </a:xfrm>
                  </p:grpSpPr>
                  <p:sp>
                    <p:nvSpPr>
                      <p:cNvPr id="875" name="AutoShape 1888">
                        <a:extLst>
                          <a:ext uri="{FF2B5EF4-FFF2-40B4-BE49-F238E27FC236}">
                            <a16:creationId xmlns:a16="http://schemas.microsoft.com/office/drawing/2014/main" id="{2471474F-555F-442F-AC6D-A4E1389B3D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6" name="AutoShape 1889">
                        <a:extLst>
                          <a:ext uri="{FF2B5EF4-FFF2-40B4-BE49-F238E27FC236}">
                            <a16:creationId xmlns:a16="http://schemas.microsoft.com/office/drawing/2014/main" id="{FAADE7B0-EF2F-4C82-BCAF-3BCE832879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7" name="AutoShape 1890">
                        <a:extLst>
                          <a:ext uri="{FF2B5EF4-FFF2-40B4-BE49-F238E27FC236}">
                            <a16:creationId xmlns:a16="http://schemas.microsoft.com/office/drawing/2014/main" id="{277F4569-BD4E-4A21-B6F1-38EF470F69C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67" name="Group 1891">
                      <a:extLst>
                        <a:ext uri="{FF2B5EF4-FFF2-40B4-BE49-F238E27FC236}">
                          <a16:creationId xmlns:a16="http://schemas.microsoft.com/office/drawing/2014/main" id="{A7B903CD-5E9B-472E-B6C3-4EDFA1434270}"/>
                        </a:ext>
                      </a:extLst>
                    </p:cNvPr>
                    <p:cNvGrpSpPr>
                      <a:grpSpLocks/>
                    </p:cNvGrpSpPr>
                    <p:nvPr/>
                  </p:nvGrpSpPr>
                  <p:grpSpPr bwMode="auto">
                    <a:xfrm>
                      <a:off x="2029" y="791"/>
                      <a:ext cx="40" cy="22"/>
                      <a:chOff x="1937" y="882"/>
                      <a:chExt cx="666" cy="347"/>
                    </a:xfrm>
                  </p:grpSpPr>
                  <p:sp>
                    <p:nvSpPr>
                      <p:cNvPr id="872" name="AutoShape 1892">
                        <a:extLst>
                          <a:ext uri="{FF2B5EF4-FFF2-40B4-BE49-F238E27FC236}">
                            <a16:creationId xmlns:a16="http://schemas.microsoft.com/office/drawing/2014/main" id="{0D8D5981-35E4-48F1-8979-D0ABE0EEC5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3" name="AutoShape 1893">
                        <a:extLst>
                          <a:ext uri="{FF2B5EF4-FFF2-40B4-BE49-F238E27FC236}">
                            <a16:creationId xmlns:a16="http://schemas.microsoft.com/office/drawing/2014/main" id="{6D360296-F77E-4349-B12D-3BA1026AA19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4" name="AutoShape 1894">
                        <a:extLst>
                          <a:ext uri="{FF2B5EF4-FFF2-40B4-BE49-F238E27FC236}">
                            <a16:creationId xmlns:a16="http://schemas.microsoft.com/office/drawing/2014/main" id="{FDA8F6A4-8EEF-4AC7-9A25-557554F026C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68" name="Group 1895">
                      <a:extLst>
                        <a:ext uri="{FF2B5EF4-FFF2-40B4-BE49-F238E27FC236}">
                          <a16:creationId xmlns:a16="http://schemas.microsoft.com/office/drawing/2014/main" id="{3133F533-E86F-4B2B-B6A9-09D859A71BBD}"/>
                        </a:ext>
                      </a:extLst>
                    </p:cNvPr>
                    <p:cNvGrpSpPr>
                      <a:grpSpLocks/>
                    </p:cNvGrpSpPr>
                    <p:nvPr/>
                  </p:nvGrpSpPr>
                  <p:grpSpPr bwMode="auto">
                    <a:xfrm>
                      <a:off x="2059" y="801"/>
                      <a:ext cx="40" cy="22"/>
                      <a:chOff x="1937" y="882"/>
                      <a:chExt cx="666" cy="347"/>
                    </a:xfrm>
                  </p:grpSpPr>
                  <p:sp>
                    <p:nvSpPr>
                      <p:cNvPr id="869" name="AutoShape 1896">
                        <a:extLst>
                          <a:ext uri="{FF2B5EF4-FFF2-40B4-BE49-F238E27FC236}">
                            <a16:creationId xmlns:a16="http://schemas.microsoft.com/office/drawing/2014/main" id="{60255A1B-D9FE-45EE-A54D-03F8A9FD26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0" name="AutoShape 1897">
                        <a:extLst>
                          <a:ext uri="{FF2B5EF4-FFF2-40B4-BE49-F238E27FC236}">
                            <a16:creationId xmlns:a16="http://schemas.microsoft.com/office/drawing/2014/main" id="{772E2825-3141-4FB5-81CD-A348345723E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1" name="AutoShape 1898">
                        <a:extLst>
                          <a:ext uri="{FF2B5EF4-FFF2-40B4-BE49-F238E27FC236}">
                            <a16:creationId xmlns:a16="http://schemas.microsoft.com/office/drawing/2014/main" id="{96CA507E-7F77-47B0-B6B4-27E5316470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49" name="Group 1899">
                    <a:extLst>
                      <a:ext uri="{FF2B5EF4-FFF2-40B4-BE49-F238E27FC236}">
                        <a16:creationId xmlns:a16="http://schemas.microsoft.com/office/drawing/2014/main" id="{80358DD6-9972-47DB-A1C4-076808C674E0}"/>
                      </a:ext>
                    </a:extLst>
                  </p:cNvPr>
                  <p:cNvGrpSpPr>
                    <a:grpSpLocks/>
                  </p:cNvGrpSpPr>
                  <p:nvPr/>
                </p:nvGrpSpPr>
                <p:grpSpPr bwMode="auto">
                  <a:xfrm>
                    <a:off x="1999" y="769"/>
                    <a:ext cx="100" cy="42"/>
                    <a:chOff x="1999" y="781"/>
                    <a:chExt cx="100" cy="42"/>
                  </a:xfrm>
                </p:grpSpPr>
                <p:grpSp>
                  <p:nvGrpSpPr>
                    <p:cNvPr id="854" name="Group 1900">
                      <a:extLst>
                        <a:ext uri="{FF2B5EF4-FFF2-40B4-BE49-F238E27FC236}">
                          <a16:creationId xmlns:a16="http://schemas.microsoft.com/office/drawing/2014/main" id="{3DB875F5-3237-42B1-96F3-ECD79E2FD1AC}"/>
                        </a:ext>
                      </a:extLst>
                    </p:cNvPr>
                    <p:cNvGrpSpPr>
                      <a:grpSpLocks/>
                    </p:cNvGrpSpPr>
                    <p:nvPr/>
                  </p:nvGrpSpPr>
                  <p:grpSpPr bwMode="auto">
                    <a:xfrm>
                      <a:off x="1999" y="781"/>
                      <a:ext cx="40" cy="22"/>
                      <a:chOff x="1937" y="882"/>
                      <a:chExt cx="666" cy="347"/>
                    </a:xfrm>
                  </p:grpSpPr>
                  <p:sp>
                    <p:nvSpPr>
                      <p:cNvPr id="863" name="AutoShape 1901">
                        <a:extLst>
                          <a:ext uri="{FF2B5EF4-FFF2-40B4-BE49-F238E27FC236}">
                            <a16:creationId xmlns:a16="http://schemas.microsoft.com/office/drawing/2014/main" id="{8B6066F1-5B95-4637-9B34-77E91EEEBAE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64" name="AutoShape 1902">
                        <a:extLst>
                          <a:ext uri="{FF2B5EF4-FFF2-40B4-BE49-F238E27FC236}">
                            <a16:creationId xmlns:a16="http://schemas.microsoft.com/office/drawing/2014/main" id="{0A43FD7E-E625-4ACC-8C36-2BEA3FD78E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65" name="AutoShape 1903">
                        <a:extLst>
                          <a:ext uri="{FF2B5EF4-FFF2-40B4-BE49-F238E27FC236}">
                            <a16:creationId xmlns:a16="http://schemas.microsoft.com/office/drawing/2014/main" id="{0529F3AE-25BA-4EE7-8A0F-ECC9800D96B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55" name="Group 1904">
                      <a:extLst>
                        <a:ext uri="{FF2B5EF4-FFF2-40B4-BE49-F238E27FC236}">
                          <a16:creationId xmlns:a16="http://schemas.microsoft.com/office/drawing/2014/main" id="{93052528-B30A-4E44-AB0B-2E8591A8DC85}"/>
                        </a:ext>
                      </a:extLst>
                    </p:cNvPr>
                    <p:cNvGrpSpPr>
                      <a:grpSpLocks/>
                    </p:cNvGrpSpPr>
                    <p:nvPr/>
                  </p:nvGrpSpPr>
                  <p:grpSpPr bwMode="auto">
                    <a:xfrm>
                      <a:off x="2029" y="791"/>
                      <a:ext cx="40" cy="22"/>
                      <a:chOff x="1937" y="882"/>
                      <a:chExt cx="666" cy="347"/>
                    </a:xfrm>
                  </p:grpSpPr>
                  <p:sp>
                    <p:nvSpPr>
                      <p:cNvPr id="860" name="AutoShape 1905">
                        <a:extLst>
                          <a:ext uri="{FF2B5EF4-FFF2-40B4-BE49-F238E27FC236}">
                            <a16:creationId xmlns:a16="http://schemas.microsoft.com/office/drawing/2014/main" id="{1D0550E3-6772-4E5F-A3CD-50BE4D556F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61" name="AutoShape 1906">
                        <a:extLst>
                          <a:ext uri="{FF2B5EF4-FFF2-40B4-BE49-F238E27FC236}">
                            <a16:creationId xmlns:a16="http://schemas.microsoft.com/office/drawing/2014/main" id="{84D20EC3-1A7D-4ECE-9D71-3E9002DD44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62" name="AutoShape 1907">
                        <a:extLst>
                          <a:ext uri="{FF2B5EF4-FFF2-40B4-BE49-F238E27FC236}">
                            <a16:creationId xmlns:a16="http://schemas.microsoft.com/office/drawing/2014/main" id="{7664083C-1367-48E7-8AA9-02B55CE0B77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56" name="Group 1908">
                      <a:extLst>
                        <a:ext uri="{FF2B5EF4-FFF2-40B4-BE49-F238E27FC236}">
                          <a16:creationId xmlns:a16="http://schemas.microsoft.com/office/drawing/2014/main" id="{CE03B016-F385-4F0A-8157-BA4541928402}"/>
                        </a:ext>
                      </a:extLst>
                    </p:cNvPr>
                    <p:cNvGrpSpPr>
                      <a:grpSpLocks/>
                    </p:cNvGrpSpPr>
                    <p:nvPr/>
                  </p:nvGrpSpPr>
                  <p:grpSpPr bwMode="auto">
                    <a:xfrm>
                      <a:off x="2059" y="801"/>
                      <a:ext cx="40" cy="22"/>
                      <a:chOff x="1937" y="882"/>
                      <a:chExt cx="666" cy="347"/>
                    </a:xfrm>
                  </p:grpSpPr>
                  <p:sp>
                    <p:nvSpPr>
                      <p:cNvPr id="857" name="AutoShape 1909">
                        <a:extLst>
                          <a:ext uri="{FF2B5EF4-FFF2-40B4-BE49-F238E27FC236}">
                            <a16:creationId xmlns:a16="http://schemas.microsoft.com/office/drawing/2014/main" id="{7BCF21E0-6CD1-4E58-B365-A123DAEAB0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58" name="AutoShape 1910">
                        <a:extLst>
                          <a:ext uri="{FF2B5EF4-FFF2-40B4-BE49-F238E27FC236}">
                            <a16:creationId xmlns:a16="http://schemas.microsoft.com/office/drawing/2014/main" id="{6E59CF4D-2CB5-4ABC-8D80-8C9F737E673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59" name="AutoShape 1911">
                        <a:extLst>
                          <a:ext uri="{FF2B5EF4-FFF2-40B4-BE49-F238E27FC236}">
                            <a16:creationId xmlns:a16="http://schemas.microsoft.com/office/drawing/2014/main" id="{A6AEE81B-4C38-49BB-ACBD-FBAC98407B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0" name="Group 1912">
                    <a:extLst>
                      <a:ext uri="{FF2B5EF4-FFF2-40B4-BE49-F238E27FC236}">
                        <a16:creationId xmlns:a16="http://schemas.microsoft.com/office/drawing/2014/main" id="{A8194308-36A1-4F41-9227-85630B0B8B2A}"/>
                      </a:ext>
                    </a:extLst>
                  </p:cNvPr>
                  <p:cNvGrpSpPr>
                    <a:grpSpLocks/>
                  </p:cNvGrpSpPr>
                  <p:nvPr/>
                </p:nvGrpSpPr>
                <p:grpSpPr bwMode="auto">
                  <a:xfrm>
                    <a:off x="1999" y="762"/>
                    <a:ext cx="100" cy="42"/>
                    <a:chOff x="1999" y="781"/>
                    <a:chExt cx="100" cy="42"/>
                  </a:xfrm>
                </p:grpSpPr>
                <p:grpSp>
                  <p:nvGrpSpPr>
                    <p:cNvPr id="842" name="Group 1913">
                      <a:extLst>
                        <a:ext uri="{FF2B5EF4-FFF2-40B4-BE49-F238E27FC236}">
                          <a16:creationId xmlns:a16="http://schemas.microsoft.com/office/drawing/2014/main" id="{284097CE-9408-439D-B076-5CEF671F5033}"/>
                        </a:ext>
                      </a:extLst>
                    </p:cNvPr>
                    <p:cNvGrpSpPr>
                      <a:grpSpLocks/>
                    </p:cNvGrpSpPr>
                    <p:nvPr/>
                  </p:nvGrpSpPr>
                  <p:grpSpPr bwMode="auto">
                    <a:xfrm>
                      <a:off x="1999" y="781"/>
                      <a:ext cx="40" cy="22"/>
                      <a:chOff x="1937" y="882"/>
                      <a:chExt cx="666" cy="347"/>
                    </a:xfrm>
                  </p:grpSpPr>
                  <p:sp>
                    <p:nvSpPr>
                      <p:cNvPr id="851" name="AutoShape 1914">
                        <a:extLst>
                          <a:ext uri="{FF2B5EF4-FFF2-40B4-BE49-F238E27FC236}">
                            <a16:creationId xmlns:a16="http://schemas.microsoft.com/office/drawing/2014/main" id="{4123FE77-A9C3-471E-BC52-4A3756F0320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52" name="AutoShape 1915">
                        <a:extLst>
                          <a:ext uri="{FF2B5EF4-FFF2-40B4-BE49-F238E27FC236}">
                            <a16:creationId xmlns:a16="http://schemas.microsoft.com/office/drawing/2014/main" id="{F54D2082-A632-4C69-A6E7-8DFEB93AE0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53" name="AutoShape 1916">
                        <a:extLst>
                          <a:ext uri="{FF2B5EF4-FFF2-40B4-BE49-F238E27FC236}">
                            <a16:creationId xmlns:a16="http://schemas.microsoft.com/office/drawing/2014/main" id="{1212284C-2D9A-4440-B616-BBDBB2D9C84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3" name="Group 1917">
                      <a:extLst>
                        <a:ext uri="{FF2B5EF4-FFF2-40B4-BE49-F238E27FC236}">
                          <a16:creationId xmlns:a16="http://schemas.microsoft.com/office/drawing/2014/main" id="{1EA276EB-2F56-4A0A-B71F-8407B67459D4}"/>
                        </a:ext>
                      </a:extLst>
                    </p:cNvPr>
                    <p:cNvGrpSpPr>
                      <a:grpSpLocks/>
                    </p:cNvGrpSpPr>
                    <p:nvPr/>
                  </p:nvGrpSpPr>
                  <p:grpSpPr bwMode="auto">
                    <a:xfrm>
                      <a:off x="2029" y="791"/>
                      <a:ext cx="40" cy="22"/>
                      <a:chOff x="1937" y="882"/>
                      <a:chExt cx="666" cy="347"/>
                    </a:xfrm>
                  </p:grpSpPr>
                  <p:sp>
                    <p:nvSpPr>
                      <p:cNvPr id="848" name="AutoShape 1918">
                        <a:extLst>
                          <a:ext uri="{FF2B5EF4-FFF2-40B4-BE49-F238E27FC236}">
                            <a16:creationId xmlns:a16="http://schemas.microsoft.com/office/drawing/2014/main" id="{CEEFC8DA-1B94-4AF1-90E2-4B9454C1C8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9" name="AutoShape 1919">
                        <a:extLst>
                          <a:ext uri="{FF2B5EF4-FFF2-40B4-BE49-F238E27FC236}">
                            <a16:creationId xmlns:a16="http://schemas.microsoft.com/office/drawing/2014/main" id="{E9B0CCBF-20C2-4050-BF9C-DBC3256BB54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50" name="AutoShape 1920">
                        <a:extLst>
                          <a:ext uri="{FF2B5EF4-FFF2-40B4-BE49-F238E27FC236}">
                            <a16:creationId xmlns:a16="http://schemas.microsoft.com/office/drawing/2014/main" id="{D258FB99-A0EC-48E7-963A-E83839A0C3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4" name="Group 1921">
                      <a:extLst>
                        <a:ext uri="{FF2B5EF4-FFF2-40B4-BE49-F238E27FC236}">
                          <a16:creationId xmlns:a16="http://schemas.microsoft.com/office/drawing/2014/main" id="{C64BF495-A9DB-4572-90D6-27FFB0B1A84F}"/>
                        </a:ext>
                      </a:extLst>
                    </p:cNvPr>
                    <p:cNvGrpSpPr>
                      <a:grpSpLocks/>
                    </p:cNvGrpSpPr>
                    <p:nvPr/>
                  </p:nvGrpSpPr>
                  <p:grpSpPr bwMode="auto">
                    <a:xfrm>
                      <a:off x="2059" y="801"/>
                      <a:ext cx="40" cy="22"/>
                      <a:chOff x="1937" y="882"/>
                      <a:chExt cx="666" cy="347"/>
                    </a:xfrm>
                  </p:grpSpPr>
                  <p:sp>
                    <p:nvSpPr>
                      <p:cNvPr id="845" name="AutoShape 1922">
                        <a:extLst>
                          <a:ext uri="{FF2B5EF4-FFF2-40B4-BE49-F238E27FC236}">
                            <a16:creationId xmlns:a16="http://schemas.microsoft.com/office/drawing/2014/main" id="{235EC0AE-DB5B-426F-82F1-208DB583A1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6" name="AutoShape 1923">
                        <a:extLst>
                          <a:ext uri="{FF2B5EF4-FFF2-40B4-BE49-F238E27FC236}">
                            <a16:creationId xmlns:a16="http://schemas.microsoft.com/office/drawing/2014/main" id="{E669B8ED-FC11-43B1-8A1D-5D75BFE875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7" name="AutoShape 1924">
                        <a:extLst>
                          <a:ext uri="{FF2B5EF4-FFF2-40B4-BE49-F238E27FC236}">
                            <a16:creationId xmlns:a16="http://schemas.microsoft.com/office/drawing/2014/main" id="{6AEE4282-761A-40A7-985F-965BB3977A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1" name="Group 1925">
                    <a:extLst>
                      <a:ext uri="{FF2B5EF4-FFF2-40B4-BE49-F238E27FC236}">
                        <a16:creationId xmlns:a16="http://schemas.microsoft.com/office/drawing/2014/main" id="{C62BC1CA-98F1-4693-B4B8-AA1CF210C3E2}"/>
                      </a:ext>
                    </a:extLst>
                  </p:cNvPr>
                  <p:cNvGrpSpPr>
                    <a:grpSpLocks/>
                  </p:cNvGrpSpPr>
                  <p:nvPr/>
                </p:nvGrpSpPr>
                <p:grpSpPr bwMode="auto">
                  <a:xfrm>
                    <a:off x="1999" y="755"/>
                    <a:ext cx="100" cy="42"/>
                    <a:chOff x="1999" y="781"/>
                    <a:chExt cx="100" cy="42"/>
                  </a:xfrm>
                </p:grpSpPr>
                <p:grpSp>
                  <p:nvGrpSpPr>
                    <p:cNvPr id="830" name="Group 1926">
                      <a:extLst>
                        <a:ext uri="{FF2B5EF4-FFF2-40B4-BE49-F238E27FC236}">
                          <a16:creationId xmlns:a16="http://schemas.microsoft.com/office/drawing/2014/main" id="{546FF89F-B479-45F5-AF2A-F364DE4D4439}"/>
                        </a:ext>
                      </a:extLst>
                    </p:cNvPr>
                    <p:cNvGrpSpPr>
                      <a:grpSpLocks/>
                    </p:cNvGrpSpPr>
                    <p:nvPr/>
                  </p:nvGrpSpPr>
                  <p:grpSpPr bwMode="auto">
                    <a:xfrm>
                      <a:off x="1999" y="781"/>
                      <a:ext cx="40" cy="22"/>
                      <a:chOff x="1937" y="882"/>
                      <a:chExt cx="666" cy="347"/>
                    </a:xfrm>
                  </p:grpSpPr>
                  <p:sp>
                    <p:nvSpPr>
                      <p:cNvPr id="839" name="AutoShape 1927">
                        <a:extLst>
                          <a:ext uri="{FF2B5EF4-FFF2-40B4-BE49-F238E27FC236}">
                            <a16:creationId xmlns:a16="http://schemas.microsoft.com/office/drawing/2014/main" id="{D13CC3AA-DB33-42FB-A8BA-B58D5A0C3C0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0" name="AutoShape 1928">
                        <a:extLst>
                          <a:ext uri="{FF2B5EF4-FFF2-40B4-BE49-F238E27FC236}">
                            <a16:creationId xmlns:a16="http://schemas.microsoft.com/office/drawing/2014/main" id="{7E5EE193-280F-4D27-A5AE-25C87C31C9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1" name="AutoShape 1929">
                        <a:extLst>
                          <a:ext uri="{FF2B5EF4-FFF2-40B4-BE49-F238E27FC236}">
                            <a16:creationId xmlns:a16="http://schemas.microsoft.com/office/drawing/2014/main" id="{00B672C3-EAF5-4E72-B530-73A779A2D68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31" name="Group 1930">
                      <a:extLst>
                        <a:ext uri="{FF2B5EF4-FFF2-40B4-BE49-F238E27FC236}">
                          <a16:creationId xmlns:a16="http://schemas.microsoft.com/office/drawing/2014/main" id="{5DA02513-7D52-481F-B346-F562F10BE0B6}"/>
                        </a:ext>
                      </a:extLst>
                    </p:cNvPr>
                    <p:cNvGrpSpPr>
                      <a:grpSpLocks/>
                    </p:cNvGrpSpPr>
                    <p:nvPr/>
                  </p:nvGrpSpPr>
                  <p:grpSpPr bwMode="auto">
                    <a:xfrm>
                      <a:off x="2029" y="791"/>
                      <a:ext cx="40" cy="22"/>
                      <a:chOff x="1937" y="882"/>
                      <a:chExt cx="666" cy="347"/>
                    </a:xfrm>
                  </p:grpSpPr>
                  <p:sp>
                    <p:nvSpPr>
                      <p:cNvPr id="836" name="AutoShape 1931">
                        <a:extLst>
                          <a:ext uri="{FF2B5EF4-FFF2-40B4-BE49-F238E27FC236}">
                            <a16:creationId xmlns:a16="http://schemas.microsoft.com/office/drawing/2014/main" id="{34F7527A-ADCD-412F-BAD6-76B2367E83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37" name="AutoShape 1932">
                        <a:extLst>
                          <a:ext uri="{FF2B5EF4-FFF2-40B4-BE49-F238E27FC236}">
                            <a16:creationId xmlns:a16="http://schemas.microsoft.com/office/drawing/2014/main" id="{2F35D6A3-2D06-4B58-8883-85993B5D36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38" name="AutoShape 1933">
                        <a:extLst>
                          <a:ext uri="{FF2B5EF4-FFF2-40B4-BE49-F238E27FC236}">
                            <a16:creationId xmlns:a16="http://schemas.microsoft.com/office/drawing/2014/main" id="{C9B927C3-EB19-4DDC-B8CC-F14608AD9F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32" name="Group 1934">
                      <a:extLst>
                        <a:ext uri="{FF2B5EF4-FFF2-40B4-BE49-F238E27FC236}">
                          <a16:creationId xmlns:a16="http://schemas.microsoft.com/office/drawing/2014/main" id="{94239936-AE59-4061-A260-404463BA519A}"/>
                        </a:ext>
                      </a:extLst>
                    </p:cNvPr>
                    <p:cNvGrpSpPr>
                      <a:grpSpLocks/>
                    </p:cNvGrpSpPr>
                    <p:nvPr/>
                  </p:nvGrpSpPr>
                  <p:grpSpPr bwMode="auto">
                    <a:xfrm>
                      <a:off x="2059" y="801"/>
                      <a:ext cx="40" cy="22"/>
                      <a:chOff x="1937" y="882"/>
                      <a:chExt cx="666" cy="347"/>
                    </a:xfrm>
                  </p:grpSpPr>
                  <p:sp>
                    <p:nvSpPr>
                      <p:cNvPr id="833" name="AutoShape 1935">
                        <a:extLst>
                          <a:ext uri="{FF2B5EF4-FFF2-40B4-BE49-F238E27FC236}">
                            <a16:creationId xmlns:a16="http://schemas.microsoft.com/office/drawing/2014/main" id="{19FE5F63-63EC-47EA-BD43-0718CB6C19E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34" name="AutoShape 1936">
                        <a:extLst>
                          <a:ext uri="{FF2B5EF4-FFF2-40B4-BE49-F238E27FC236}">
                            <a16:creationId xmlns:a16="http://schemas.microsoft.com/office/drawing/2014/main" id="{1FC63A30-84CC-4D52-BA4B-88E01A4786C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35" name="AutoShape 1937">
                        <a:extLst>
                          <a:ext uri="{FF2B5EF4-FFF2-40B4-BE49-F238E27FC236}">
                            <a16:creationId xmlns:a16="http://schemas.microsoft.com/office/drawing/2014/main" id="{AE0141C7-C72B-4B59-89CE-D113922388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2" name="Group 1938">
                    <a:extLst>
                      <a:ext uri="{FF2B5EF4-FFF2-40B4-BE49-F238E27FC236}">
                        <a16:creationId xmlns:a16="http://schemas.microsoft.com/office/drawing/2014/main" id="{5A8CBF68-8A3A-417F-AD32-90C0C53BEDE5}"/>
                      </a:ext>
                    </a:extLst>
                  </p:cNvPr>
                  <p:cNvGrpSpPr>
                    <a:grpSpLocks/>
                  </p:cNvGrpSpPr>
                  <p:nvPr/>
                </p:nvGrpSpPr>
                <p:grpSpPr bwMode="auto">
                  <a:xfrm>
                    <a:off x="1993" y="783"/>
                    <a:ext cx="100" cy="42"/>
                    <a:chOff x="1999" y="781"/>
                    <a:chExt cx="100" cy="42"/>
                  </a:xfrm>
                </p:grpSpPr>
                <p:grpSp>
                  <p:nvGrpSpPr>
                    <p:cNvPr id="818" name="Group 1939">
                      <a:extLst>
                        <a:ext uri="{FF2B5EF4-FFF2-40B4-BE49-F238E27FC236}">
                          <a16:creationId xmlns:a16="http://schemas.microsoft.com/office/drawing/2014/main" id="{818EFBD1-1D22-474F-B24C-03B3FBD96883}"/>
                        </a:ext>
                      </a:extLst>
                    </p:cNvPr>
                    <p:cNvGrpSpPr>
                      <a:grpSpLocks/>
                    </p:cNvGrpSpPr>
                    <p:nvPr/>
                  </p:nvGrpSpPr>
                  <p:grpSpPr bwMode="auto">
                    <a:xfrm>
                      <a:off x="1999" y="781"/>
                      <a:ext cx="40" cy="22"/>
                      <a:chOff x="1937" y="882"/>
                      <a:chExt cx="666" cy="347"/>
                    </a:xfrm>
                  </p:grpSpPr>
                  <p:sp>
                    <p:nvSpPr>
                      <p:cNvPr id="827" name="AutoShape 1940">
                        <a:extLst>
                          <a:ext uri="{FF2B5EF4-FFF2-40B4-BE49-F238E27FC236}">
                            <a16:creationId xmlns:a16="http://schemas.microsoft.com/office/drawing/2014/main" id="{028BF69E-9AAE-47BD-88CF-BD46962419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8" name="AutoShape 1941">
                        <a:extLst>
                          <a:ext uri="{FF2B5EF4-FFF2-40B4-BE49-F238E27FC236}">
                            <a16:creationId xmlns:a16="http://schemas.microsoft.com/office/drawing/2014/main" id="{CCC32014-7C10-4B56-B1F0-B572859B8A1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9" name="AutoShape 1942">
                        <a:extLst>
                          <a:ext uri="{FF2B5EF4-FFF2-40B4-BE49-F238E27FC236}">
                            <a16:creationId xmlns:a16="http://schemas.microsoft.com/office/drawing/2014/main" id="{E1C85D2E-3768-413C-9ED0-88350BDEAD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19" name="Group 1943">
                      <a:extLst>
                        <a:ext uri="{FF2B5EF4-FFF2-40B4-BE49-F238E27FC236}">
                          <a16:creationId xmlns:a16="http://schemas.microsoft.com/office/drawing/2014/main" id="{4B9EEAFE-7DBD-4270-92E9-E9CF5294EDB9}"/>
                        </a:ext>
                      </a:extLst>
                    </p:cNvPr>
                    <p:cNvGrpSpPr>
                      <a:grpSpLocks/>
                    </p:cNvGrpSpPr>
                    <p:nvPr/>
                  </p:nvGrpSpPr>
                  <p:grpSpPr bwMode="auto">
                    <a:xfrm>
                      <a:off x="2029" y="791"/>
                      <a:ext cx="40" cy="22"/>
                      <a:chOff x="1937" y="882"/>
                      <a:chExt cx="666" cy="347"/>
                    </a:xfrm>
                  </p:grpSpPr>
                  <p:sp>
                    <p:nvSpPr>
                      <p:cNvPr id="824" name="AutoShape 1944">
                        <a:extLst>
                          <a:ext uri="{FF2B5EF4-FFF2-40B4-BE49-F238E27FC236}">
                            <a16:creationId xmlns:a16="http://schemas.microsoft.com/office/drawing/2014/main" id="{3D5D893A-1CFD-4CAF-A763-3E1C965E87F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5" name="AutoShape 1945">
                        <a:extLst>
                          <a:ext uri="{FF2B5EF4-FFF2-40B4-BE49-F238E27FC236}">
                            <a16:creationId xmlns:a16="http://schemas.microsoft.com/office/drawing/2014/main" id="{7B39DD47-78F8-4259-94AE-9D4CEE6B5C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6" name="AutoShape 1946">
                        <a:extLst>
                          <a:ext uri="{FF2B5EF4-FFF2-40B4-BE49-F238E27FC236}">
                            <a16:creationId xmlns:a16="http://schemas.microsoft.com/office/drawing/2014/main" id="{54A131F6-9010-4A49-A2A9-1070DE418A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20" name="Group 1947">
                      <a:extLst>
                        <a:ext uri="{FF2B5EF4-FFF2-40B4-BE49-F238E27FC236}">
                          <a16:creationId xmlns:a16="http://schemas.microsoft.com/office/drawing/2014/main" id="{599A55D3-D4AE-4640-A453-9975F6CAC2A2}"/>
                        </a:ext>
                      </a:extLst>
                    </p:cNvPr>
                    <p:cNvGrpSpPr>
                      <a:grpSpLocks/>
                    </p:cNvGrpSpPr>
                    <p:nvPr/>
                  </p:nvGrpSpPr>
                  <p:grpSpPr bwMode="auto">
                    <a:xfrm>
                      <a:off x="2059" y="801"/>
                      <a:ext cx="40" cy="22"/>
                      <a:chOff x="1937" y="882"/>
                      <a:chExt cx="666" cy="347"/>
                    </a:xfrm>
                  </p:grpSpPr>
                  <p:sp>
                    <p:nvSpPr>
                      <p:cNvPr id="821" name="AutoShape 1948">
                        <a:extLst>
                          <a:ext uri="{FF2B5EF4-FFF2-40B4-BE49-F238E27FC236}">
                            <a16:creationId xmlns:a16="http://schemas.microsoft.com/office/drawing/2014/main" id="{3DE41BCA-EB31-4712-8B54-6F0DD74A06D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2" name="AutoShape 1949">
                        <a:extLst>
                          <a:ext uri="{FF2B5EF4-FFF2-40B4-BE49-F238E27FC236}">
                            <a16:creationId xmlns:a16="http://schemas.microsoft.com/office/drawing/2014/main" id="{DBF8B21E-648C-4E6E-890E-8600DE5972B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23" name="AutoShape 1950">
                        <a:extLst>
                          <a:ext uri="{FF2B5EF4-FFF2-40B4-BE49-F238E27FC236}">
                            <a16:creationId xmlns:a16="http://schemas.microsoft.com/office/drawing/2014/main" id="{71A67CEA-B6AD-479B-995E-574F1DA84D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3" name="Group 1951">
                    <a:extLst>
                      <a:ext uri="{FF2B5EF4-FFF2-40B4-BE49-F238E27FC236}">
                        <a16:creationId xmlns:a16="http://schemas.microsoft.com/office/drawing/2014/main" id="{B579483D-02A4-4377-9470-237D9A2E28B0}"/>
                      </a:ext>
                    </a:extLst>
                  </p:cNvPr>
                  <p:cNvGrpSpPr>
                    <a:grpSpLocks/>
                  </p:cNvGrpSpPr>
                  <p:nvPr/>
                </p:nvGrpSpPr>
                <p:grpSpPr bwMode="auto">
                  <a:xfrm>
                    <a:off x="1993" y="777"/>
                    <a:ext cx="100" cy="42"/>
                    <a:chOff x="1999" y="781"/>
                    <a:chExt cx="100" cy="42"/>
                  </a:xfrm>
                </p:grpSpPr>
                <p:grpSp>
                  <p:nvGrpSpPr>
                    <p:cNvPr id="806" name="Group 1952">
                      <a:extLst>
                        <a:ext uri="{FF2B5EF4-FFF2-40B4-BE49-F238E27FC236}">
                          <a16:creationId xmlns:a16="http://schemas.microsoft.com/office/drawing/2014/main" id="{6475FECA-441B-4767-9AD9-AF4839F49F5E}"/>
                        </a:ext>
                      </a:extLst>
                    </p:cNvPr>
                    <p:cNvGrpSpPr>
                      <a:grpSpLocks/>
                    </p:cNvGrpSpPr>
                    <p:nvPr/>
                  </p:nvGrpSpPr>
                  <p:grpSpPr bwMode="auto">
                    <a:xfrm>
                      <a:off x="1999" y="781"/>
                      <a:ext cx="40" cy="22"/>
                      <a:chOff x="1937" y="882"/>
                      <a:chExt cx="666" cy="347"/>
                    </a:xfrm>
                  </p:grpSpPr>
                  <p:sp>
                    <p:nvSpPr>
                      <p:cNvPr id="815" name="AutoShape 1953">
                        <a:extLst>
                          <a:ext uri="{FF2B5EF4-FFF2-40B4-BE49-F238E27FC236}">
                            <a16:creationId xmlns:a16="http://schemas.microsoft.com/office/drawing/2014/main" id="{81C87075-B2F8-4CB5-B958-F67A74C7BA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6" name="AutoShape 1954">
                        <a:extLst>
                          <a:ext uri="{FF2B5EF4-FFF2-40B4-BE49-F238E27FC236}">
                            <a16:creationId xmlns:a16="http://schemas.microsoft.com/office/drawing/2014/main" id="{EFF43E5B-5352-4BD6-B0F0-9B4775FEF34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7" name="AutoShape 1955">
                        <a:extLst>
                          <a:ext uri="{FF2B5EF4-FFF2-40B4-BE49-F238E27FC236}">
                            <a16:creationId xmlns:a16="http://schemas.microsoft.com/office/drawing/2014/main" id="{1DA0495B-2195-442C-91F9-A1F561CDD73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07" name="Group 1956">
                      <a:extLst>
                        <a:ext uri="{FF2B5EF4-FFF2-40B4-BE49-F238E27FC236}">
                          <a16:creationId xmlns:a16="http://schemas.microsoft.com/office/drawing/2014/main" id="{806A997E-F5A5-4381-B78E-8F3A31573DAD}"/>
                        </a:ext>
                      </a:extLst>
                    </p:cNvPr>
                    <p:cNvGrpSpPr>
                      <a:grpSpLocks/>
                    </p:cNvGrpSpPr>
                    <p:nvPr/>
                  </p:nvGrpSpPr>
                  <p:grpSpPr bwMode="auto">
                    <a:xfrm>
                      <a:off x="2029" y="791"/>
                      <a:ext cx="40" cy="22"/>
                      <a:chOff x="1937" y="882"/>
                      <a:chExt cx="666" cy="347"/>
                    </a:xfrm>
                  </p:grpSpPr>
                  <p:sp>
                    <p:nvSpPr>
                      <p:cNvPr id="812" name="AutoShape 1957">
                        <a:extLst>
                          <a:ext uri="{FF2B5EF4-FFF2-40B4-BE49-F238E27FC236}">
                            <a16:creationId xmlns:a16="http://schemas.microsoft.com/office/drawing/2014/main" id="{0D643D27-50D5-401D-92FA-CB7265A123E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3" name="AutoShape 1958">
                        <a:extLst>
                          <a:ext uri="{FF2B5EF4-FFF2-40B4-BE49-F238E27FC236}">
                            <a16:creationId xmlns:a16="http://schemas.microsoft.com/office/drawing/2014/main" id="{24859FCD-2E0E-497C-8D79-F7BD300C483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4" name="AutoShape 1959">
                        <a:extLst>
                          <a:ext uri="{FF2B5EF4-FFF2-40B4-BE49-F238E27FC236}">
                            <a16:creationId xmlns:a16="http://schemas.microsoft.com/office/drawing/2014/main" id="{A1425FFB-93D3-49F2-8D5B-E390481F8A0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08" name="Group 1960">
                      <a:extLst>
                        <a:ext uri="{FF2B5EF4-FFF2-40B4-BE49-F238E27FC236}">
                          <a16:creationId xmlns:a16="http://schemas.microsoft.com/office/drawing/2014/main" id="{B5CC5B5C-5302-4834-A7DD-DD47B5210E84}"/>
                        </a:ext>
                      </a:extLst>
                    </p:cNvPr>
                    <p:cNvGrpSpPr>
                      <a:grpSpLocks/>
                    </p:cNvGrpSpPr>
                    <p:nvPr/>
                  </p:nvGrpSpPr>
                  <p:grpSpPr bwMode="auto">
                    <a:xfrm>
                      <a:off x="2059" y="801"/>
                      <a:ext cx="40" cy="22"/>
                      <a:chOff x="1937" y="882"/>
                      <a:chExt cx="666" cy="347"/>
                    </a:xfrm>
                  </p:grpSpPr>
                  <p:sp>
                    <p:nvSpPr>
                      <p:cNvPr id="809" name="AutoShape 1961">
                        <a:extLst>
                          <a:ext uri="{FF2B5EF4-FFF2-40B4-BE49-F238E27FC236}">
                            <a16:creationId xmlns:a16="http://schemas.microsoft.com/office/drawing/2014/main" id="{27D58023-0252-4369-8274-952DD0D8D6C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0" name="AutoShape 1962">
                        <a:extLst>
                          <a:ext uri="{FF2B5EF4-FFF2-40B4-BE49-F238E27FC236}">
                            <a16:creationId xmlns:a16="http://schemas.microsoft.com/office/drawing/2014/main" id="{75B89502-C5F3-4F3D-9D64-21158D5FDD0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11" name="AutoShape 1963">
                        <a:extLst>
                          <a:ext uri="{FF2B5EF4-FFF2-40B4-BE49-F238E27FC236}">
                            <a16:creationId xmlns:a16="http://schemas.microsoft.com/office/drawing/2014/main" id="{57A7B547-B2A2-45F1-B5BE-18486713B7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4" name="Group 1964">
                    <a:extLst>
                      <a:ext uri="{FF2B5EF4-FFF2-40B4-BE49-F238E27FC236}">
                        <a16:creationId xmlns:a16="http://schemas.microsoft.com/office/drawing/2014/main" id="{99657772-6BD7-4DDB-89FE-B2C585C59574}"/>
                      </a:ext>
                    </a:extLst>
                  </p:cNvPr>
                  <p:cNvGrpSpPr>
                    <a:grpSpLocks/>
                  </p:cNvGrpSpPr>
                  <p:nvPr/>
                </p:nvGrpSpPr>
                <p:grpSpPr bwMode="auto">
                  <a:xfrm>
                    <a:off x="1993" y="771"/>
                    <a:ext cx="100" cy="42"/>
                    <a:chOff x="1999" y="781"/>
                    <a:chExt cx="100" cy="42"/>
                  </a:xfrm>
                </p:grpSpPr>
                <p:grpSp>
                  <p:nvGrpSpPr>
                    <p:cNvPr id="794" name="Group 1965">
                      <a:extLst>
                        <a:ext uri="{FF2B5EF4-FFF2-40B4-BE49-F238E27FC236}">
                          <a16:creationId xmlns:a16="http://schemas.microsoft.com/office/drawing/2014/main" id="{160038EE-20FA-4D29-BB96-FDD203F88FD4}"/>
                        </a:ext>
                      </a:extLst>
                    </p:cNvPr>
                    <p:cNvGrpSpPr>
                      <a:grpSpLocks/>
                    </p:cNvGrpSpPr>
                    <p:nvPr/>
                  </p:nvGrpSpPr>
                  <p:grpSpPr bwMode="auto">
                    <a:xfrm>
                      <a:off x="1999" y="781"/>
                      <a:ext cx="40" cy="22"/>
                      <a:chOff x="1937" y="882"/>
                      <a:chExt cx="666" cy="347"/>
                    </a:xfrm>
                  </p:grpSpPr>
                  <p:sp>
                    <p:nvSpPr>
                      <p:cNvPr id="803" name="AutoShape 1966">
                        <a:extLst>
                          <a:ext uri="{FF2B5EF4-FFF2-40B4-BE49-F238E27FC236}">
                            <a16:creationId xmlns:a16="http://schemas.microsoft.com/office/drawing/2014/main" id="{5EA89C2C-8F40-4A9E-BC59-4FDBBC5175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04" name="AutoShape 1967">
                        <a:extLst>
                          <a:ext uri="{FF2B5EF4-FFF2-40B4-BE49-F238E27FC236}">
                            <a16:creationId xmlns:a16="http://schemas.microsoft.com/office/drawing/2014/main" id="{DB7BAB00-CAEC-4D2D-9124-575F93C88E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05" name="AutoShape 1968">
                        <a:extLst>
                          <a:ext uri="{FF2B5EF4-FFF2-40B4-BE49-F238E27FC236}">
                            <a16:creationId xmlns:a16="http://schemas.microsoft.com/office/drawing/2014/main" id="{14F94963-20B2-472D-9325-909EC23E26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95" name="Group 1969">
                      <a:extLst>
                        <a:ext uri="{FF2B5EF4-FFF2-40B4-BE49-F238E27FC236}">
                          <a16:creationId xmlns:a16="http://schemas.microsoft.com/office/drawing/2014/main" id="{9616E56E-5C92-4B67-B12E-D239BC3C6074}"/>
                        </a:ext>
                      </a:extLst>
                    </p:cNvPr>
                    <p:cNvGrpSpPr>
                      <a:grpSpLocks/>
                    </p:cNvGrpSpPr>
                    <p:nvPr/>
                  </p:nvGrpSpPr>
                  <p:grpSpPr bwMode="auto">
                    <a:xfrm>
                      <a:off x="2029" y="791"/>
                      <a:ext cx="40" cy="22"/>
                      <a:chOff x="1937" y="882"/>
                      <a:chExt cx="666" cy="347"/>
                    </a:xfrm>
                  </p:grpSpPr>
                  <p:sp>
                    <p:nvSpPr>
                      <p:cNvPr id="800" name="AutoShape 1970">
                        <a:extLst>
                          <a:ext uri="{FF2B5EF4-FFF2-40B4-BE49-F238E27FC236}">
                            <a16:creationId xmlns:a16="http://schemas.microsoft.com/office/drawing/2014/main" id="{761A4945-0A0D-4FB8-AB96-C9FA600545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01" name="AutoShape 1971">
                        <a:extLst>
                          <a:ext uri="{FF2B5EF4-FFF2-40B4-BE49-F238E27FC236}">
                            <a16:creationId xmlns:a16="http://schemas.microsoft.com/office/drawing/2014/main" id="{C0443ABA-2DDE-4909-9D14-E52955D94B8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02" name="AutoShape 1972">
                        <a:extLst>
                          <a:ext uri="{FF2B5EF4-FFF2-40B4-BE49-F238E27FC236}">
                            <a16:creationId xmlns:a16="http://schemas.microsoft.com/office/drawing/2014/main" id="{1BDED633-4EDC-4DDE-91E7-2E04A1C778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96" name="Group 1973">
                      <a:extLst>
                        <a:ext uri="{FF2B5EF4-FFF2-40B4-BE49-F238E27FC236}">
                          <a16:creationId xmlns:a16="http://schemas.microsoft.com/office/drawing/2014/main" id="{3A402DDB-238B-4D96-8763-0ED027C834C3}"/>
                        </a:ext>
                      </a:extLst>
                    </p:cNvPr>
                    <p:cNvGrpSpPr>
                      <a:grpSpLocks/>
                    </p:cNvGrpSpPr>
                    <p:nvPr/>
                  </p:nvGrpSpPr>
                  <p:grpSpPr bwMode="auto">
                    <a:xfrm>
                      <a:off x="2059" y="801"/>
                      <a:ext cx="40" cy="22"/>
                      <a:chOff x="1937" y="882"/>
                      <a:chExt cx="666" cy="347"/>
                    </a:xfrm>
                  </p:grpSpPr>
                  <p:sp>
                    <p:nvSpPr>
                      <p:cNvPr id="797" name="AutoShape 1974">
                        <a:extLst>
                          <a:ext uri="{FF2B5EF4-FFF2-40B4-BE49-F238E27FC236}">
                            <a16:creationId xmlns:a16="http://schemas.microsoft.com/office/drawing/2014/main" id="{E4BDC0E0-9E90-4A82-AFC8-9DF9819453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98" name="AutoShape 1975">
                        <a:extLst>
                          <a:ext uri="{FF2B5EF4-FFF2-40B4-BE49-F238E27FC236}">
                            <a16:creationId xmlns:a16="http://schemas.microsoft.com/office/drawing/2014/main" id="{5222D75D-6C18-4113-8D40-8EF3DDBB77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99" name="AutoShape 1976">
                        <a:extLst>
                          <a:ext uri="{FF2B5EF4-FFF2-40B4-BE49-F238E27FC236}">
                            <a16:creationId xmlns:a16="http://schemas.microsoft.com/office/drawing/2014/main" id="{9382EBE3-2097-4D9B-8543-F55452429F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5" name="Group 1977">
                    <a:extLst>
                      <a:ext uri="{FF2B5EF4-FFF2-40B4-BE49-F238E27FC236}">
                        <a16:creationId xmlns:a16="http://schemas.microsoft.com/office/drawing/2014/main" id="{A3B1CE6C-F8F0-424D-87F1-1AFC1CAB2A81}"/>
                      </a:ext>
                    </a:extLst>
                  </p:cNvPr>
                  <p:cNvGrpSpPr>
                    <a:grpSpLocks/>
                  </p:cNvGrpSpPr>
                  <p:nvPr/>
                </p:nvGrpSpPr>
                <p:grpSpPr bwMode="auto">
                  <a:xfrm>
                    <a:off x="1987" y="785"/>
                    <a:ext cx="100" cy="42"/>
                    <a:chOff x="1999" y="781"/>
                    <a:chExt cx="100" cy="42"/>
                  </a:xfrm>
                </p:grpSpPr>
                <p:grpSp>
                  <p:nvGrpSpPr>
                    <p:cNvPr id="782" name="Group 1978">
                      <a:extLst>
                        <a:ext uri="{FF2B5EF4-FFF2-40B4-BE49-F238E27FC236}">
                          <a16:creationId xmlns:a16="http://schemas.microsoft.com/office/drawing/2014/main" id="{610DD977-D56D-4C88-9677-FC7ACE8528D9}"/>
                        </a:ext>
                      </a:extLst>
                    </p:cNvPr>
                    <p:cNvGrpSpPr>
                      <a:grpSpLocks/>
                    </p:cNvGrpSpPr>
                    <p:nvPr/>
                  </p:nvGrpSpPr>
                  <p:grpSpPr bwMode="auto">
                    <a:xfrm>
                      <a:off x="1999" y="781"/>
                      <a:ext cx="40" cy="22"/>
                      <a:chOff x="1937" y="882"/>
                      <a:chExt cx="666" cy="347"/>
                    </a:xfrm>
                  </p:grpSpPr>
                  <p:sp>
                    <p:nvSpPr>
                      <p:cNvPr id="791" name="AutoShape 1979">
                        <a:extLst>
                          <a:ext uri="{FF2B5EF4-FFF2-40B4-BE49-F238E27FC236}">
                            <a16:creationId xmlns:a16="http://schemas.microsoft.com/office/drawing/2014/main" id="{D0E91463-9CA4-404A-A564-EE82DAA9F1A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92" name="AutoShape 1980">
                        <a:extLst>
                          <a:ext uri="{FF2B5EF4-FFF2-40B4-BE49-F238E27FC236}">
                            <a16:creationId xmlns:a16="http://schemas.microsoft.com/office/drawing/2014/main" id="{217EC9BD-3A2F-494C-8320-5B42B7BBE2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93" name="AutoShape 1981">
                        <a:extLst>
                          <a:ext uri="{FF2B5EF4-FFF2-40B4-BE49-F238E27FC236}">
                            <a16:creationId xmlns:a16="http://schemas.microsoft.com/office/drawing/2014/main" id="{DAAD959F-6FF1-4F02-BCCD-30BC7FF7F0B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83" name="Group 1982">
                      <a:extLst>
                        <a:ext uri="{FF2B5EF4-FFF2-40B4-BE49-F238E27FC236}">
                          <a16:creationId xmlns:a16="http://schemas.microsoft.com/office/drawing/2014/main" id="{46AB76A9-117B-41A3-A1FD-09837ECCE08C}"/>
                        </a:ext>
                      </a:extLst>
                    </p:cNvPr>
                    <p:cNvGrpSpPr>
                      <a:grpSpLocks/>
                    </p:cNvGrpSpPr>
                    <p:nvPr/>
                  </p:nvGrpSpPr>
                  <p:grpSpPr bwMode="auto">
                    <a:xfrm>
                      <a:off x="2029" y="791"/>
                      <a:ext cx="40" cy="22"/>
                      <a:chOff x="1937" y="882"/>
                      <a:chExt cx="666" cy="347"/>
                    </a:xfrm>
                  </p:grpSpPr>
                  <p:sp>
                    <p:nvSpPr>
                      <p:cNvPr id="788" name="AutoShape 1983">
                        <a:extLst>
                          <a:ext uri="{FF2B5EF4-FFF2-40B4-BE49-F238E27FC236}">
                            <a16:creationId xmlns:a16="http://schemas.microsoft.com/office/drawing/2014/main" id="{D12ECFE6-B4A6-4D2A-9731-2514BF99DB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89" name="AutoShape 1984">
                        <a:extLst>
                          <a:ext uri="{FF2B5EF4-FFF2-40B4-BE49-F238E27FC236}">
                            <a16:creationId xmlns:a16="http://schemas.microsoft.com/office/drawing/2014/main" id="{3F28045A-55E7-482A-990C-80221C0417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90" name="AutoShape 1985">
                        <a:extLst>
                          <a:ext uri="{FF2B5EF4-FFF2-40B4-BE49-F238E27FC236}">
                            <a16:creationId xmlns:a16="http://schemas.microsoft.com/office/drawing/2014/main" id="{C093F05B-910A-4926-A14D-42E96E5783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84" name="Group 1986">
                      <a:extLst>
                        <a:ext uri="{FF2B5EF4-FFF2-40B4-BE49-F238E27FC236}">
                          <a16:creationId xmlns:a16="http://schemas.microsoft.com/office/drawing/2014/main" id="{6624D5C8-BE4D-4A8B-9499-C6E92E08163A}"/>
                        </a:ext>
                      </a:extLst>
                    </p:cNvPr>
                    <p:cNvGrpSpPr>
                      <a:grpSpLocks/>
                    </p:cNvGrpSpPr>
                    <p:nvPr/>
                  </p:nvGrpSpPr>
                  <p:grpSpPr bwMode="auto">
                    <a:xfrm>
                      <a:off x="2059" y="801"/>
                      <a:ext cx="40" cy="22"/>
                      <a:chOff x="1937" y="882"/>
                      <a:chExt cx="666" cy="347"/>
                    </a:xfrm>
                  </p:grpSpPr>
                  <p:sp>
                    <p:nvSpPr>
                      <p:cNvPr id="785" name="AutoShape 1987">
                        <a:extLst>
                          <a:ext uri="{FF2B5EF4-FFF2-40B4-BE49-F238E27FC236}">
                            <a16:creationId xmlns:a16="http://schemas.microsoft.com/office/drawing/2014/main" id="{02A93AFF-765E-45E9-B292-C2AA150281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86" name="AutoShape 1988">
                        <a:extLst>
                          <a:ext uri="{FF2B5EF4-FFF2-40B4-BE49-F238E27FC236}">
                            <a16:creationId xmlns:a16="http://schemas.microsoft.com/office/drawing/2014/main" id="{4AFE0F79-CFBC-4A9F-90D8-D655F6AF89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87" name="AutoShape 1989">
                        <a:extLst>
                          <a:ext uri="{FF2B5EF4-FFF2-40B4-BE49-F238E27FC236}">
                            <a16:creationId xmlns:a16="http://schemas.microsoft.com/office/drawing/2014/main" id="{5B71DE74-4828-4342-8B86-596331FA6F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6" name="Group 1990">
                    <a:extLst>
                      <a:ext uri="{FF2B5EF4-FFF2-40B4-BE49-F238E27FC236}">
                        <a16:creationId xmlns:a16="http://schemas.microsoft.com/office/drawing/2014/main" id="{48C61C30-F034-4419-A9C8-05AEB98B767F}"/>
                      </a:ext>
                    </a:extLst>
                  </p:cNvPr>
                  <p:cNvGrpSpPr>
                    <a:grpSpLocks/>
                  </p:cNvGrpSpPr>
                  <p:nvPr/>
                </p:nvGrpSpPr>
                <p:grpSpPr bwMode="auto">
                  <a:xfrm>
                    <a:off x="1987" y="779"/>
                    <a:ext cx="100" cy="42"/>
                    <a:chOff x="1999" y="781"/>
                    <a:chExt cx="100" cy="42"/>
                  </a:xfrm>
                </p:grpSpPr>
                <p:grpSp>
                  <p:nvGrpSpPr>
                    <p:cNvPr id="770" name="Group 1991">
                      <a:extLst>
                        <a:ext uri="{FF2B5EF4-FFF2-40B4-BE49-F238E27FC236}">
                          <a16:creationId xmlns:a16="http://schemas.microsoft.com/office/drawing/2014/main" id="{49D0EA49-854F-4314-9FB8-8F7FC5CFEE97}"/>
                        </a:ext>
                      </a:extLst>
                    </p:cNvPr>
                    <p:cNvGrpSpPr>
                      <a:grpSpLocks/>
                    </p:cNvGrpSpPr>
                    <p:nvPr/>
                  </p:nvGrpSpPr>
                  <p:grpSpPr bwMode="auto">
                    <a:xfrm>
                      <a:off x="1999" y="781"/>
                      <a:ext cx="40" cy="22"/>
                      <a:chOff x="1937" y="882"/>
                      <a:chExt cx="666" cy="347"/>
                    </a:xfrm>
                  </p:grpSpPr>
                  <p:sp>
                    <p:nvSpPr>
                      <p:cNvPr id="779" name="AutoShape 1992">
                        <a:extLst>
                          <a:ext uri="{FF2B5EF4-FFF2-40B4-BE49-F238E27FC236}">
                            <a16:creationId xmlns:a16="http://schemas.microsoft.com/office/drawing/2014/main" id="{32FAF004-C8DA-4563-9CC7-E4E25A3581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80" name="AutoShape 1993">
                        <a:extLst>
                          <a:ext uri="{FF2B5EF4-FFF2-40B4-BE49-F238E27FC236}">
                            <a16:creationId xmlns:a16="http://schemas.microsoft.com/office/drawing/2014/main" id="{66948E5E-E5E8-48D0-8936-21DEF99799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81" name="AutoShape 1994">
                        <a:extLst>
                          <a:ext uri="{FF2B5EF4-FFF2-40B4-BE49-F238E27FC236}">
                            <a16:creationId xmlns:a16="http://schemas.microsoft.com/office/drawing/2014/main" id="{BFA098C6-D01F-468C-9743-56C1D2E0C3D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71" name="Group 1995">
                      <a:extLst>
                        <a:ext uri="{FF2B5EF4-FFF2-40B4-BE49-F238E27FC236}">
                          <a16:creationId xmlns:a16="http://schemas.microsoft.com/office/drawing/2014/main" id="{27963269-6D53-4C70-B026-B10759D8F19A}"/>
                        </a:ext>
                      </a:extLst>
                    </p:cNvPr>
                    <p:cNvGrpSpPr>
                      <a:grpSpLocks/>
                    </p:cNvGrpSpPr>
                    <p:nvPr/>
                  </p:nvGrpSpPr>
                  <p:grpSpPr bwMode="auto">
                    <a:xfrm>
                      <a:off x="2029" y="791"/>
                      <a:ext cx="40" cy="22"/>
                      <a:chOff x="1937" y="882"/>
                      <a:chExt cx="666" cy="347"/>
                    </a:xfrm>
                  </p:grpSpPr>
                  <p:sp>
                    <p:nvSpPr>
                      <p:cNvPr id="776" name="AutoShape 1996">
                        <a:extLst>
                          <a:ext uri="{FF2B5EF4-FFF2-40B4-BE49-F238E27FC236}">
                            <a16:creationId xmlns:a16="http://schemas.microsoft.com/office/drawing/2014/main" id="{EA74D9E2-B3C3-4641-BB0D-F7C2E01DD6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77" name="AutoShape 1997">
                        <a:extLst>
                          <a:ext uri="{FF2B5EF4-FFF2-40B4-BE49-F238E27FC236}">
                            <a16:creationId xmlns:a16="http://schemas.microsoft.com/office/drawing/2014/main" id="{172203C8-ED1A-4F99-9EA6-920321EF81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78" name="AutoShape 1998">
                        <a:extLst>
                          <a:ext uri="{FF2B5EF4-FFF2-40B4-BE49-F238E27FC236}">
                            <a16:creationId xmlns:a16="http://schemas.microsoft.com/office/drawing/2014/main" id="{740BA927-893D-438A-A434-5433901C266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72" name="Group 1999">
                      <a:extLst>
                        <a:ext uri="{FF2B5EF4-FFF2-40B4-BE49-F238E27FC236}">
                          <a16:creationId xmlns:a16="http://schemas.microsoft.com/office/drawing/2014/main" id="{1F1BE2E8-A99E-4130-8E14-8A7D20338A3E}"/>
                        </a:ext>
                      </a:extLst>
                    </p:cNvPr>
                    <p:cNvGrpSpPr>
                      <a:grpSpLocks/>
                    </p:cNvGrpSpPr>
                    <p:nvPr/>
                  </p:nvGrpSpPr>
                  <p:grpSpPr bwMode="auto">
                    <a:xfrm>
                      <a:off x="2059" y="801"/>
                      <a:ext cx="40" cy="22"/>
                      <a:chOff x="1937" y="882"/>
                      <a:chExt cx="666" cy="347"/>
                    </a:xfrm>
                  </p:grpSpPr>
                  <p:sp>
                    <p:nvSpPr>
                      <p:cNvPr id="773" name="AutoShape 2000">
                        <a:extLst>
                          <a:ext uri="{FF2B5EF4-FFF2-40B4-BE49-F238E27FC236}">
                            <a16:creationId xmlns:a16="http://schemas.microsoft.com/office/drawing/2014/main" id="{49BC5D78-665C-4481-89DF-EED97F7010A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74" name="AutoShape 2001">
                        <a:extLst>
                          <a:ext uri="{FF2B5EF4-FFF2-40B4-BE49-F238E27FC236}">
                            <a16:creationId xmlns:a16="http://schemas.microsoft.com/office/drawing/2014/main" id="{9190D107-3EDE-4374-9CDE-162DC8223D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75" name="AutoShape 2002">
                        <a:extLst>
                          <a:ext uri="{FF2B5EF4-FFF2-40B4-BE49-F238E27FC236}">
                            <a16:creationId xmlns:a16="http://schemas.microsoft.com/office/drawing/2014/main" id="{5EF092C0-13C1-4DE1-8BF2-E1160FD5BC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57" name="Group 2003">
                    <a:extLst>
                      <a:ext uri="{FF2B5EF4-FFF2-40B4-BE49-F238E27FC236}">
                        <a16:creationId xmlns:a16="http://schemas.microsoft.com/office/drawing/2014/main" id="{28C3298B-1775-4B98-966D-21D85A773EEC}"/>
                      </a:ext>
                    </a:extLst>
                  </p:cNvPr>
                  <p:cNvGrpSpPr>
                    <a:grpSpLocks/>
                  </p:cNvGrpSpPr>
                  <p:nvPr/>
                </p:nvGrpSpPr>
                <p:grpSpPr bwMode="auto">
                  <a:xfrm>
                    <a:off x="1988" y="775"/>
                    <a:ext cx="100" cy="42"/>
                    <a:chOff x="1999" y="781"/>
                    <a:chExt cx="100" cy="42"/>
                  </a:xfrm>
                </p:grpSpPr>
                <p:grpSp>
                  <p:nvGrpSpPr>
                    <p:cNvPr id="758" name="Group 2004">
                      <a:extLst>
                        <a:ext uri="{FF2B5EF4-FFF2-40B4-BE49-F238E27FC236}">
                          <a16:creationId xmlns:a16="http://schemas.microsoft.com/office/drawing/2014/main" id="{EB353539-C665-4D13-A64D-2F19568D1DCF}"/>
                        </a:ext>
                      </a:extLst>
                    </p:cNvPr>
                    <p:cNvGrpSpPr>
                      <a:grpSpLocks/>
                    </p:cNvGrpSpPr>
                    <p:nvPr/>
                  </p:nvGrpSpPr>
                  <p:grpSpPr bwMode="auto">
                    <a:xfrm>
                      <a:off x="1999" y="781"/>
                      <a:ext cx="40" cy="22"/>
                      <a:chOff x="1937" y="882"/>
                      <a:chExt cx="666" cy="347"/>
                    </a:xfrm>
                  </p:grpSpPr>
                  <p:sp>
                    <p:nvSpPr>
                      <p:cNvPr id="767" name="AutoShape 2005">
                        <a:extLst>
                          <a:ext uri="{FF2B5EF4-FFF2-40B4-BE49-F238E27FC236}">
                            <a16:creationId xmlns:a16="http://schemas.microsoft.com/office/drawing/2014/main" id="{A2BC5153-FD69-4679-A743-4AEF1A9E90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8" name="AutoShape 2006">
                        <a:extLst>
                          <a:ext uri="{FF2B5EF4-FFF2-40B4-BE49-F238E27FC236}">
                            <a16:creationId xmlns:a16="http://schemas.microsoft.com/office/drawing/2014/main" id="{969F1A75-7901-4582-B1E7-43D551606A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9" name="AutoShape 2007">
                        <a:extLst>
                          <a:ext uri="{FF2B5EF4-FFF2-40B4-BE49-F238E27FC236}">
                            <a16:creationId xmlns:a16="http://schemas.microsoft.com/office/drawing/2014/main" id="{0C7CDB9A-2842-434D-9F1F-5DE1612C17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59" name="Group 2008">
                      <a:extLst>
                        <a:ext uri="{FF2B5EF4-FFF2-40B4-BE49-F238E27FC236}">
                          <a16:creationId xmlns:a16="http://schemas.microsoft.com/office/drawing/2014/main" id="{C6382E5D-2802-4823-8155-0521246DE1D2}"/>
                        </a:ext>
                      </a:extLst>
                    </p:cNvPr>
                    <p:cNvGrpSpPr>
                      <a:grpSpLocks/>
                    </p:cNvGrpSpPr>
                    <p:nvPr/>
                  </p:nvGrpSpPr>
                  <p:grpSpPr bwMode="auto">
                    <a:xfrm>
                      <a:off x="2029" y="791"/>
                      <a:ext cx="40" cy="22"/>
                      <a:chOff x="1937" y="882"/>
                      <a:chExt cx="666" cy="347"/>
                    </a:xfrm>
                  </p:grpSpPr>
                  <p:sp>
                    <p:nvSpPr>
                      <p:cNvPr id="764" name="AutoShape 2009">
                        <a:extLst>
                          <a:ext uri="{FF2B5EF4-FFF2-40B4-BE49-F238E27FC236}">
                            <a16:creationId xmlns:a16="http://schemas.microsoft.com/office/drawing/2014/main" id="{22B739B8-8DB6-40E5-B540-CCBA877EB79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5" name="AutoShape 2010">
                        <a:extLst>
                          <a:ext uri="{FF2B5EF4-FFF2-40B4-BE49-F238E27FC236}">
                            <a16:creationId xmlns:a16="http://schemas.microsoft.com/office/drawing/2014/main" id="{65255A95-1E9E-4B2F-B8D3-6893B5615C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6" name="AutoShape 2011">
                        <a:extLst>
                          <a:ext uri="{FF2B5EF4-FFF2-40B4-BE49-F238E27FC236}">
                            <a16:creationId xmlns:a16="http://schemas.microsoft.com/office/drawing/2014/main" id="{EBEEFEB4-1682-4C44-8A28-60D5FAA6DB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60" name="Group 2012">
                      <a:extLst>
                        <a:ext uri="{FF2B5EF4-FFF2-40B4-BE49-F238E27FC236}">
                          <a16:creationId xmlns:a16="http://schemas.microsoft.com/office/drawing/2014/main" id="{5DDA25C8-5F84-4B3E-B766-C1759C4B904A}"/>
                        </a:ext>
                      </a:extLst>
                    </p:cNvPr>
                    <p:cNvGrpSpPr>
                      <a:grpSpLocks/>
                    </p:cNvGrpSpPr>
                    <p:nvPr/>
                  </p:nvGrpSpPr>
                  <p:grpSpPr bwMode="auto">
                    <a:xfrm>
                      <a:off x="2059" y="801"/>
                      <a:ext cx="40" cy="22"/>
                      <a:chOff x="1937" y="882"/>
                      <a:chExt cx="666" cy="347"/>
                    </a:xfrm>
                  </p:grpSpPr>
                  <p:sp>
                    <p:nvSpPr>
                      <p:cNvPr id="761" name="AutoShape 2013">
                        <a:extLst>
                          <a:ext uri="{FF2B5EF4-FFF2-40B4-BE49-F238E27FC236}">
                            <a16:creationId xmlns:a16="http://schemas.microsoft.com/office/drawing/2014/main" id="{A9E35434-D6FC-4F4A-8AC5-8D5A3B3F13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2" name="AutoShape 2014">
                        <a:extLst>
                          <a:ext uri="{FF2B5EF4-FFF2-40B4-BE49-F238E27FC236}">
                            <a16:creationId xmlns:a16="http://schemas.microsoft.com/office/drawing/2014/main" id="{F9F0AD69-3804-40DD-860D-8A74605687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63" name="AutoShape 2015">
                        <a:extLst>
                          <a:ext uri="{FF2B5EF4-FFF2-40B4-BE49-F238E27FC236}">
                            <a16:creationId xmlns:a16="http://schemas.microsoft.com/office/drawing/2014/main" id="{D3961E82-7F7A-496D-85F5-79EAE26FB2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716" name="AutoShape 2016">
                  <a:extLst>
                    <a:ext uri="{FF2B5EF4-FFF2-40B4-BE49-F238E27FC236}">
                      <a16:creationId xmlns:a16="http://schemas.microsoft.com/office/drawing/2014/main" id="{7F2B9587-2CAC-4E41-8B09-2E0F72EC69BB}"/>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7" name="AutoShape 2017">
                  <a:extLst>
                    <a:ext uri="{FF2B5EF4-FFF2-40B4-BE49-F238E27FC236}">
                      <a16:creationId xmlns:a16="http://schemas.microsoft.com/office/drawing/2014/main" id="{3049588C-3AAB-4F23-A978-68524E50E5B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18" name="AutoShape 2018" descr="大波">
                  <a:extLst>
                    <a:ext uri="{FF2B5EF4-FFF2-40B4-BE49-F238E27FC236}">
                      <a16:creationId xmlns:a16="http://schemas.microsoft.com/office/drawing/2014/main" id="{51B00D9C-8163-4C84-B7FB-4D8A44E027E8}"/>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719" name="Group 2019">
                  <a:extLst>
                    <a:ext uri="{FF2B5EF4-FFF2-40B4-BE49-F238E27FC236}">
                      <a16:creationId xmlns:a16="http://schemas.microsoft.com/office/drawing/2014/main" id="{E71BD341-B114-470A-9C06-9EDA3CFA3D76}"/>
                    </a:ext>
                  </a:extLst>
                </p:cNvPr>
                <p:cNvGrpSpPr>
                  <a:grpSpLocks/>
                </p:cNvGrpSpPr>
                <p:nvPr/>
              </p:nvGrpSpPr>
              <p:grpSpPr bwMode="auto">
                <a:xfrm>
                  <a:off x="1915" y="747"/>
                  <a:ext cx="49" cy="103"/>
                  <a:chOff x="1915" y="747"/>
                  <a:chExt cx="49" cy="103"/>
                </a:xfrm>
              </p:grpSpPr>
              <p:grpSp>
                <p:nvGrpSpPr>
                  <p:cNvPr id="721" name="Group 2020">
                    <a:extLst>
                      <a:ext uri="{FF2B5EF4-FFF2-40B4-BE49-F238E27FC236}">
                        <a16:creationId xmlns:a16="http://schemas.microsoft.com/office/drawing/2014/main" id="{2457FC40-5396-45DB-9211-BFDF7AA917B5}"/>
                      </a:ext>
                    </a:extLst>
                  </p:cNvPr>
                  <p:cNvGrpSpPr>
                    <a:grpSpLocks/>
                  </p:cNvGrpSpPr>
                  <p:nvPr/>
                </p:nvGrpSpPr>
                <p:grpSpPr bwMode="auto">
                  <a:xfrm rot="-6844529">
                    <a:off x="1886" y="779"/>
                    <a:ext cx="100" cy="42"/>
                    <a:chOff x="1999" y="781"/>
                    <a:chExt cx="100" cy="42"/>
                  </a:xfrm>
                </p:grpSpPr>
                <p:grpSp>
                  <p:nvGrpSpPr>
                    <p:cNvPr id="735" name="Group 2021">
                      <a:extLst>
                        <a:ext uri="{FF2B5EF4-FFF2-40B4-BE49-F238E27FC236}">
                          <a16:creationId xmlns:a16="http://schemas.microsoft.com/office/drawing/2014/main" id="{A13BC59D-8002-4C12-AFB4-986D3CB7B86E}"/>
                        </a:ext>
                      </a:extLst>
                    </p:cNvPr>
                    <p:cNvGrpSpPr>
                      <a:grpSpLocks/>
                    </p:cNvGrpSpPr>
                    <p:nvPr/>
                  </p:nvGrpSpPr>
                  <p:grpSpPr bwMode="auto">
                    <a:xfrm>
                      <a:off x="1999" y="781"/>
                      <a:ext cx="40" cy="22"/>
                      <a:chOff x="1937" y="882"/>
                      <a:chExt cx="666" cy="347"/>
                    </a:xfrm>
                  </p:grpSpPr>
                  <p:sp>
                    <p:nvSpPr>
                      <p:cNvPr id="744" name="AutoShape 2022">
                        <a:extLst>
                          <a:ext uri="{FF2B5EF4-FFF2-40B4-BE49-F238E27FC236}">
                            <a16:creationId xmlns:a16="http://schemas.microsoft.com/office/drawing/2014/main" id="{11253632-2395-411B-A909-21EBB65B1E9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45" name="AutoShape 2023">
                        <a:extLst>
                          <a:ext uri="{FF2B5EF4-FFF2-40B4-BE49-F238E27FC236}">
                            <a16:creationId xmlns:a16="http://schemas.microsoft.com/office/drawing/2014/main" id="{F13D532C-874E-405A-A795-C49EC0CDC4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46" name="AutoShape 2024">
                        <a:extLst>
                          <a:ext uri="{FF2B5EF4-FFF2-40B4-BE49-F238E27FC236}">
                            <a16:creationId xmlns:a16="http://schemas.microsoft.com/office/drawing/2014/main" id="{582A0740-9200-4709-86A2-C7A1ADDCEE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36" name="Group 2025">
                      <a:extLst>
                        <a:ext uri="{FF2B5EF4-FFF2-40B4-BE49-F238E27FC236}">
                          <a16:creationId xmlns:a16="http://schemas.microsoft.com/office/drawing/2014/main" id="{9C4B357C-CE96-466A-8379-4D77E5900570}"/>
                        </a:ext>
                      </a:extLst>
                    </p:cNvPr>
                    <p:cNvGrpSpPr>
                      <a:grpSpLocks/>
                    </p:cNvGrpSpPr>
                    <p:nvPr/>
                  </p:nvGrpSpPr>
                  <p:grpSpPr bwMode="auto">
                    <a:xfrm>
                      <a:off x="2029" y="791"/>
                      <a:ext cx="40" cy="22"/>
                      <a:chOff x="1937" y="882"/>
                      <a:chExt cx="666" cy="347"/>
                    </a:xfrm>
                  </p:grpSpPr>
                  <p:sp>
                    <p:nvSpPr>
                      <p:cNvPr id="741" name="AutoShape 2026">
                        <a:extLst>
                          <a:ext uri="{FF2B5EF4-FFF2-40B4-BE49-F238E27FC236}">
                            <a16:creationId xmlns:a16="http://schemas.microsoft.com/office/drawing/2014/main" id="{437CECF0-2140-4AC4-A263-06AE9D9327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42" name="AutoShape 2027">
                        <a:extLst>
                          <a:ext uri="{FF2B5EF4-FFF2-40B4-BE49-F238E27FC236}">
                            <a16:creationId xmlns:a16="http://schemas.microsoft.com/office/drawing/2014/main" id="{33A17FA6-F686-48DE-9354-7A790D18C0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43" name="AutoShape 2028">
                        <a:extLst>
                          <a:ext uri="{FF2B5EF4-FFF2-40B4-BE49-F238E27FC236}">
                            <a16:creationId xmlns:a16="http://schemas.microsoft.com/office/drawing/2014/main" id="{B1DA158C-039F-46E6-B7A8-6760097FC4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37" name="Group 2029">
                      <a:extLst>
                        <a:ext uri="{FF2B5EF4-FFF2-40B4-BE49-F238E27FC236}">
                          <a16:creationId xmlns:a16="http://schemas.microsoft.com/office/drawing/2014/main" id="{749470EB-259D-4808-A6FD-1BC55C657090}"/>
                        </a:ext>
                      </a:extLst>
                    </p:cNvPr>
                    <p:cNvGrpSpPr>
                      <a:grpSpLocks/>
                    </p:cNvGrpSpPr>
                    <p:nvPr/>
                  </p:nvGrpSpPr>
                  <p:grpSpPr bwMode="auto">
                    <a:xfrm>
                      <a:off x="2059" y="801"/>
                      <a:ext cx="40" cy="22"/>
                      <a:chOff x="1937" y="882"/>
                      <a:chExt cx="666" cy="347"/>
                    </a:xfrm>
                  </p:grpSpPr>
                  <p:sp>
                    <p:nvSpPr>
                      <p:cNvPr id="738" name="AutoShape 2030">
                        <a:extLst>
                          <a:ext uri="{FF2B5EF4-FFF2-40B4-BE49-F238E27FC236}">
                            <a16:creationId xmlns:a16="http://schemas.microsoft.com/office/drawing/2014/main" id="{CC5EAA0C-FD01-4C27-92C9-03A6034E76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39" name="AutoShape 2031">
                        <a:extLst>
                          <a:ext uri="{FF2B5EF4-FFF2-40B4-BE49-F238E27FC236}">
                            <a16:creationId xmlns:a16="http://schemas.microsoft.com/office/drawing/2014/main" id="{EBF38725-56AB-4D15-9512-7BF94DA944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40" name="AutoShape 2032">
                        <a:extLst>
                          <a:ext uri="{FF2B5EF4-FFF2-40B4-BE49-F238E27FC236}">
                            <a16:creationId xmlns:a16="http://schemas.microsoft.com/office/drawing/2014/main" id="{9677748A-3F57-4C20-A665-30AB950D90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22" name="Group 2033">
                    <a:extLst>
                      <a:ext uri="{FF2B5EF4-FFF2-40B4-BE49-F238E27FC236}">
                        <a16:creationId xmlns:a16="http://schemas.microsoft.com/office/drawing/2014/main" id="{6E20D03D-7FD9-4E92-9523-6746949102BD}"/>
                      </a:ext>
                    </a:extLst>
                  </p:cNvPr>
                  <p:cNvGrpSpPr>
                    <a:grpSpLocks/>
                  </p:cNvGrpSpPr>
                  <p:nvPr/>
                </p:nvGrpSpPr>
                <p:grpSpPr bwMode="auto">
                  <a:xfrm rot="-6844529">
                    <a:off x="1893" y="776"/>
                    <a:ext cx="100" cy="42"/>
                    <a:chOff x="1999" y="781"/>
                    <a:chExt cx="100" cy="42"/>
                  </a:xfrm>
                </p:grpSpPr>
                <p:grpSp>
                  <p:nvGrpSpPr>
                    <p:cNvPr id="723" name="Group 2034">
                      <a:extLst>
                        <a:ext uri="{FF2B5EF4-FFF2-40B4-BE49-F238E27FC236}">
                          <a16:creationId xmlns:a16="http://schemas.microsoft.com/office/drawing/2014/main" id="{8D028479-1286-47EF-AD94-6B723054CF3C}"/>
                        </a:ext>
                      </a:extLst>
                    </p:cNvPr>
                    <p:cNvGrpSpPr>
                      <a:grpSpLocks/>
                    </p:cNvGrpSpPr>
                    <p:nvPr/>
                  </p:nvGrpSpPr>
                  <p:grpSpPr bwMode="auto">
                    <a:xfrm>
                      <a:off x="1999" y="781"/>
                      <a:ext cx="40" cy="22"/>
                      <a:chOff x="1937" y="882"/>
                      <a:chExt cx="666" cy="347"/>
                    </a:xfrm>
                  </p:grpSpPr>
                  <p:sp>
                    <p:nvSpPr>
                      <p:cNvPr id="732" name="AutoShape 2035">
                        <a:extLst>
                          <a:ext uri="{FF2B5EF4-FFF2-40B4-BE49-F238E27FC236}">
                            <a16:creationId xmlns:a16="http://schemas.microsoft.com/office/drawing/2014/main" id="{E432EBFC-8379-4679-8A83-667C0FE5DD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33" name="AutoShape 2036">
                        <a:extLst>
                          <a:ext uri="{FF2B5EF4-FFF2-40B4-BE49-F238E27FC236}">
                            <a16:creationId xmlns:a16="http://schemas.microsoft.com/office/drawing/2014/main" id="{9FC90D8A-1F8E-48A8-A0BA-8EC5444F55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34" name="AutoShape 2037">
                        <a:extLst>
                          <a:ext uri="{FF2B5EF4-FFF2-40B4-BE49-F238E27FC236}">
                            <a16:creationId xmlns:a16="http://schemas.microsoft.com/office/drawing/2014/main" id="{C3F16FFB-4D3F-4F50-B494-65BF775E59D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24" name="Group 2038">
                      <a:extLst>
                        <a:ext uri="{FF2B5EF4-FFF2-40B4-BE49-F238E27FC236}">
                          <a16:creationId xmlns:a16="http://schemas.microsoft.com/office/drawing/2014/main" id="{54FD9BEC-2FF0-499B-AAD4-9107376CE3D4}"/>
                        </a:ext>
                      </a:extLst>
                    </p:cNvPr>
                    <p:cNvGrpSpPr>
                      <a:grpSpLocks/>
                    </p:cNvGrpSpPr>
                    <p:nvPr/>
                  </p:nvGrpSpPr>
                  <p:grpSpPr bwMode="auto">
                    <a:xfrm>
                      <a:off x="2029" y="791"/>
                      <a:ext cx="40" cy="22"/>
                      <a:chOff x="1937" y="882"/>
                      <a:chExt cx="666" cy="347"/>
                    </a:xfrm>
                  </p:grpSpPr>
                  <p:sp>
                    <p:nvSpPr>
                      <p:cNvPr id="729" name="AutoShape 2039">
                        <a:extLst>
                          <a:ext uri="{FF2B5EF4-FFF2-40B4-BE49-F238E27FC236}">
                            <a16:creationId xmlns:a16="http://schemas.microsoft.com/office/drawing/2014/main" id="{3BD32E4B-6501-4CF7-AC3E-CA6CB39990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30" name="AutoShape 2040">
                        <a:extLst>
                          <a:ext uri="{FF2B5EF4-FFF2-40B4-BE49-F238E27FC236}">
                            <a16:creationId xmlns:a16="http://schemas.microsoft.com/office/drawing/2014/main" id="{23F4F273-52D3-43C8-8FBA-F744EBF597C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31" name="AutoShape 2041">
                        <a:extLst>
                          <a:ext uri="{FF2B5EF4-FFF2-40B4-BE49-F238E27FC236}">
                            <a16:creationId xmlns:a16="http://schemas.microsoft.com/office/drawing/2014/main" id="{EF36DA9B-E99E-4C82-ACFA-8A6A2445A7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725" name="Group 2042">
                      <a:extLst>
                        <a:ext uri="{FF2B5EF4-FFF2-40B4-BE49-F238E27FC236}">
                          <a16:creationId xmlns:a16="http://schemas.microsoft.com/office/drawing/2014/main" id="{BEA9C08D-874D-40D1-BEEC-10E8B05C9099}"/>
                        </a:ext>
                      </a:extLst>
                    </p:cNvPr>
                    <p:cNvGrpSpPr>
                      <a:grpSpLocks/>
                    </p:cNvGrpSpPr>
                    <p:nvPr/>
                  </p:nvGrpSpPr>
                  <p:grpSpPr bwMode="auto">
                    <a:xfrm>
                      <a:off x="2059" y="801"/>
                      <a:ext cx="40" cy="22"/>
                      <a:chOff x="1937" y="882"/>
                      <a:chExt cx="666" cy="347"/>
                    </a:xfrm>
                  </p:grpSpPr>
                  <p:sp>
                    <p:nvSpPr>
                      <p:cNvPr id="726" name="AutoShape 2043">
                        <a:extLst>
                          <a:ext uri="{FF2B5EF4-FFF2-40B4-BE49-F238E27FC236}">
                            <a16:creationId xmlns:a16="http://schemas.microsoft.com/office/drawing/2014/main" id="{DDAF2B24-E478-4C49-97ED-B5B4E3ED4D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27" name="AutoShape 2044">
                        <a:extLst>
                          <a:ext uri="{FF2B5EF4-FFF2-40B4-BE49-F238E27FC236}">
                            <a16:creationId xmlns:a16="http://schemas.microsoft.com/office/drawing/2014/main" id="{4145C23E-992B-47E8-8CC7-A020EEED57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28" name="AutoShape 2045">
                        <a:extLst>
                          <a:ext uri="{FF2B5EF4-FFF2-40B4-BE49-F238E27FC236}">
                            <a16:creationId xmlns:a16="http://schemas.microsoft.com/office/drawing/2014/main" id="{272C5697-034C-4A97-BC70-61490F45ED2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720" name="AutoShape 2046">
                  <a:extLst>
                    <a:ext uri="{FF2B5EF4-FFF2-40B4-BE49-F238E27FC236}">
                      <a16:creationId xmlns:a16="http://schemas.microsoft.com/office/drawing/2014/main" id="{B9B3FE3C-52ED-4DCC-B430-702E9F668D3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37" name="Group 1861">
                <a:extLst>
                  <a:ext uri="{FF2B5EF4-FFF2-40B4-BE49-F238E27FC236}">
                    <a16:creationId xmlns:a16="http://schemas.microsoft.com/office/drawing/2014/main" id="{CB1EF404-61AB-40D6-87EB-094BE569A1FF}"/>
                  </a:ext>
                </a:extLst>
              </p:cNvPr>
              <p:cNvGrpSpPr>
                <a:grpSpLocks/>
              </p:cNvGrpSpPr>
              <p:nvPr/>
            </p:nvGrpSpPr>
            <p:grpSpPr bwMode="auto">
              <a:xfrm>
                <a:off x="1142972" y="3422661"/>
                <a:ext cx="792161" cy="257623"/>
                <a:chOff x="1760" y="640"/>
                <a:chExt cx="380" cy="214"/>
              </a:xfrm>
            </p:grpSpPr>
            <p:sp>
              <p:nvSpPr>
                <p:cNvPr id="523" name="AutoShape 1862">
                  <a:extLst>
                    <a:ext uri="{FF2B5EF4-FFF2-40B4-BE49-F238E27FC236}">
                      <a16:creationId xmlns:a16="http://schemas.microsoft.com/office/drawing/2014/main" id="{88B937B7-BEDC-483D-A599-702A2639C6A2}"/>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4" name="AutoShape 1863">
                  <a:extLst>
                    <a:ext uri="{FF2B5EF4-FFF2-40B4-BE49-F238E27FC236}">
                      <a16:creationId xmlns:a16="http://schemas.microsoft.com/office/drawing/2014/main" id="{10F0009B-6C03-4FF7-888C-702A5BFB2B95}"/>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5" name="AutoShape 1864">
                  <a:extLst>
                    <a:ext uri="{FF2B5EF4-FFF2-40B4-BE49-F238E27FC236}">
                      <a16:creationId xmlns:a16="http://schemas.microsoft.com/office/drawing/2014/main" id="{2F976CB8-99DE-4C88-AEF6-A46E24023D2A}"/>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6" name="AutoShape 1865">
                  <a:extLst>
                    <a:ext uri="{FF2B5EF4-FFF2-40B4-BE49-F238E27FC236}">
                      <a16:creationId xmlns:a16="http://schemas.microsoft.com/office/drawing/2014/main" id="{B84479F9-4C0B-409E-A231-B3E24295864C}"/>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7" name="AutoShape 1866">
                  <a:extLst>
                    <a:ext uri="{FF2B5EF4-FFF2-40B4-BE49-F238E27FC236}">
                      <a16:creationId xmlns:a16="http://schemas.microsoft.com/office/drawing/2014/main" id="{2FBDF70B-9164-4F30-B7CD-FD77B9EE8116}"/>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8" name="AutoShape 1867">
                  <a:extLst>
                    <a:ext uri="{FF2B5EF4-FFF2-40B4-BE49-F238E27FC236}">
                      <a16:creationId xmlns:a16="http://schemas.microsoft.com/office/drawing/2014/main" id="{50B24FA6-CA5C-4700-BC25-B703504AAEE1}"/>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529" name="Group 1868">
                  <a:extLst>
                    <a:ext uri="{FF2B5EF4-FFF2-40B4-BE49-F238E27FC236}">
                      <a16:creationId xmlns:a16="http://schemas.microsoft.com/office/drawing/2014/main" id="{E2D4BAEB-F08C-4D83-BD77-83169D374214}"/>
                    </a:ext>
                  </a:extLst>
                </p:cNvPr>
                <p:cNvGrpSpPr>
                  <a:grpSpLocks/>
                </p:cNvGrpSpPr>
                <p:nvPr/>
              </p:nvGrpSpPr>
              <p:grpSpPr bwMode="auto">
                <a:xfrm>
                  <a:off x="2017" y="808"/>
                  <a:ext cx="40" cy="22"/>
                  <a:chOff x="1937" y="882"/>
                  <a:chExt cx="666" cy="347"/>
                </a:xfrm>
              </p:grpSpPr>
              <p:sp>
                <p:nvSpPr>
                  <p:cNvPr id="705" name="AutoShape 1869">
                    <a:extLst>
                      <a:ext uri="{FF2B5EF4-FFF2-40B4-BE49-F238E27FC236}">
                        <a16:creationId xmlns:a16="http://schemas.microsoft.com/office/drawing/2014/main" id="{56176106-D366-4D01-A4A9-E5D28D379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6" name="AutoShape 1870">
                    <a:extLst>
                      <a:ext uri="{FF2B5EF4-FFF2-40B4-BE49-F238E27FC236}">
                        <a16:creationId xmlns:a16="http://schemas.microsoft.com/office/drawing/2014/main" id="{60246327-53E4-4895-B0E0-A832CF50D3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7" name="AutoShape 1871">
                    <a:extLst>
                      <a:ext uri="{FF2B5EF4-FFF2-40B4-BE49-F238E27FC236}">
                        <a16:creationId xmlns:a16="http://schemas.microsoft.com/office/drawing/2014/main" id="{6B68D7B4-05EF-43F1-A708-F1957648933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30" name="Group 1872">
                  <a:extLst>
                    <a:ext uri="{FF2B5EF4-FFF2-40B4-BE49-F238E27FC236}">
                      <a16:creationId xmlns:a16="http://schemas.microsoft.com/office/drawing/2014/main" id="{49182BB2-B97F-4832-8DAD-A14D5667CFC4}"/>
                    </a:ext>
                  </a:extLst>
                </p:cNvPr>
                <p:cNvGrpSpPr>
                  <a:grpSpLocks/>
                </p:cNvGrpSpPr>
                <p:nvPr/>
              </p:nvGrpSpPr>
              <p:grpSpPr bwMode="auto">
                <a:xfrm>
                  <a:off x="1986" y="750"/>
                  <a:ext cx="112" cy="72"/>
                  <a:chOff x="1987" y="755"/>
                  <a:chExt cx="112" cy="72"/>
                </a:xfrm>
              </p:grpSpPr>
              <p:grpSp>
                <p:nvGrpSpPr>
                  <p:cNvPr id="562" name="Group 1873">
                    <a:extLst>
                      <a:ext uri="{FF2B5EF4-FFF2-40B4-BE49-F238E27FC236}">
                        <a16:creationId xmlns:a16="http://schemas.microsoft.com/office/drawing/2014/main" id="{65778CB5-FB5C-49E0-8B02-CFB19FCE4B66}"/>
                      </a:ext>
                    </a:extLst>
                  </p:cNvPr>
                  <p:cNvGrpSpPr>
                    <a:grpSpLocks/>
                  </p:cNvGrpSpPr>
                  <p:nvPr/>
                </p:nvGrpSpPr>
                <p:grpSpPr bwMode="auto">
                  <a:xfrm>
                    <a:off x="1999" y="781"/>
                    <a:ext cx="100" cy="42"/>
                    <a:chOff x="1999" y="781"/>
                    <a:chExt cx="100" cy="42"/>
                  </a:xfrm>
                </p:grpSpPr>
                <p:grpSp>
                  <p:nvGrpSpPr>
                    <p:cNvPr id="693" name="Group 1874">
                      <a:extLst>
                        <a:ext uri="{FF2B5EF4-FFF2-40B4-BE49-F238E27FC236}">
                          <a16:creationId xmlns:a16="http://schemas.microsoft.com/office/drawing/2014/main" id="{41582DBD-EAF2-430C-A63F-A0F8D5A76FC3}"/>
                        </a:ext>
                      </a:extLst>
                    </p:cNvPr>
                    <p:cNvGrpSpPr>
                      <a:grpSpLocks/>
                    </p:cNvGrpSpPr>
                    <p:nvPr/>
                  </p:nvGrpSpPr>
                  <p:grpSpPr bwMode="auto">
                    <a:xfrm>
                      <a:off x="1999" y="781"/>
                      <a:ext cx="40" cy="22"/>
                      <a:chOff x="1937" y="882"/>
                      <a:chExt cx="666" cy="347"/>
                    </a:xfrm>
                  </p:grpSpPr>
                  <p:sp>
                    <p:nvSpPr>
                      <p:cNvPr id="702" name="AutoShape 1875">
                        <a:extLst>
                          <a:ext uri="{FF2B5EF4-FFF2-40B4-BE49-F238E27FC236}">
                            <a16:creationId xmlns:a16="http://schemas.microsoft.com/office/drawing/2014/main" id="{D84EE6CC-36F7-40AF-AA22-EE25B7C288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3" name="AutoShape 1876">
                        <a:extLst>
                          <a:ext uri="{FF2B5EF4-FFF2-40B4-BE49-F238E27FC236}">
                            <a16:creationId xmlns:a16="http://schemas.microsoft.com/office/drawing/2014/main" id="{B6900489-C67A-4276-BC6B-F8ABF53A22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4" name="AutoShape 1877">
                        <a:extLst>
                          <a:ext uri="{FF2B5EF4-FFF2-40B4-BE49-F238E27FC236}">
                            <a16:creationId xmlns:a16="http://schemas.microsoft.com/office/drawing/2014/main" id="{8F4B6C44-3D8D-4153-9537-C32BA77CC0C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94" name="Group 1878">
                      <a:extLst>
                        <a:ext uri="{FF2B5EF4-FFF2-40B4-BE49-F238E27FC236}">
                          <a16:creationId xmlns:a16="http://schemas.microsoft.com/office/drawing/2014/main" id="{2F9C1829-8920-4E0B-9D76-90D947C63AE9}"/>
                        </a:ext>
                      </a:extLst>
                    </p:cNvPr>
                    <p:cNvGrpSpPr>
                      <a:grpSpLocks/>
                    </p:cNvGrpSpPr>
                    <p:nvPr/>
                  </p:nvGrpSpPr>
                  <p:grpSpPr bwMode="auto">
                    <a:xfrm>
                      <a:off x="2029" y="791"/>
                      <a:ext cx="40" cy="22"/>
                      <a:chOff x="1937" y="882"/>
                      <a:chExt cx="666" cy="347"/>
                    </a:xfrm>
                  </p:grpSpPr>
                  <p:sp>
                    <p:nvSpPr>
                      <p:cNvPr id="699" name="AutoShape 1879">
                        <a:extLst>
                          <a:ext uri="{FF2B5EF4-FFF2-40B4-BE49-F238E27FC236}">
                            <a16:creationId xmlns:a16="http://schemas.microsoft.com/office/drawing/2014/main" id="{95E61072-8FDF-4F52-89DB-C49C5B0F69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0" name="AutoShape 1880">
                        <a:extLst>
                          <a:ext uri="{FF2B5EF4-FFF2-40B4-BE49-F238E27FC236}">
                            <a16:creationId xmlns:a16="http://schemas.microsoft.com/office/drawing/2014/main" id="{7BED5C41-A3FF-4580-B324-F4DF043112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701" name="AutoShape 1881">
                        <a:extLst>
                          <a:ext uri="{FF2B5EF4-FFF2-40B4-BE49-F238E27FC236}">
                            <a16:creationId xmlns:a16="http://schemas.microsoft.com/office/drawing/2014/main" id="{1A201635-F5AD-4EC7-95E2-8E6BA4EB10F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95" name="Group 1882">
                      <a:extLst>
                        <a:ext uri="{FF2B5EF4-FFF2-40B4-BE49-F238E27FC236}">
                          <a16:creationId xmlns:a16="http://schemas.microsoft.com/office/drawing/2014/main" id="{726EE8D0-C341-4FFC-BD8E-E80C39D2DFA0}"/>
                        </a:ext>
                      </a:extLst>
                    </p:cNvPr>
                    <p:cNvGrpSpPr>
                      <a:grpSpLocks/>
                    </p:cNvGrpSpPr>
                    <p:nvPr/>
                  </p:nvGrpSpPr>
                  <p:grpSpPr bwMode="auto">
                    <a:xfrm>
                      <a:off x="2059" y="801"/>
                      <a:ext cx="40" cy="22"/>
                      <a:chOff x="1937" y="882"/>
                      <a:chExt cx="666" cy="347"/>
                    </a:xfrm>
                  </p:grpSpPr>
                  <p:sp>
                    <p:nvSpPr>
                      <p:cNvPr id="696" name="AutoShape 1883">
                        <a:extLst>
                          <a:ext uri="{FF2B5EF4-FFF2-40B4-BE49-F238E27FC236}">
                            <a16:creationId xmlns:a16="http://schemas.microsoft.com/office/drawing/2014/main" id="{A3D5AE95-3AB4-445E-AD59-F8FE6E2BB7D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97" name="AutoShape 1884">
                        <a:extLst>
                          <a:ext uri="{FF2B5EF4-FFF2-40B4-BE49-F238E27FC236}">
                            <a16:creationId xmlns:a16="http://schemas.microsoft.com/office/drawing/2014/main" id="{50DDC890-6979-4151-9A26-3E66904205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98" name="AutoShape 1885">
                        <a:extLst>
                          <a:ext uri="{FF2B5EF4-FFF2-40B4-BE49-F238E27FC236}">
                            <a16:creationId xmlns:a16="http://schemas.microsoft.com/office/drawing/2014/main" id="{985ACDFE-05D9-42B6-9E45-2953E634163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3" name="Group 1886">
                    <a:extLst>
                      <a:ext uri="{FF2B5EF4-FFF2-40B4-BE49-F238E27FC236}">
                        <a16:creationId xmlns:a16="http://schemas.microsoft.com/office/drawing/2014/main" id="{F5EB1928-DEE8-4F4A-90DE-A380623AEC51}"/>
                      </a:ext>
                    </a:extLst>
                  </p:cNvPr>
                  <p:cNvGrpSpPr>
                    <a:grpSpLocks/>
                  </p:cNvGrpSpPr>
                  <p:nvPr/>
                </p:nvGrpSpPr>
                <p:grpSpPr bwMode="auto">
                  <a:xfrm>
                    <a:off x="1999" y="775"/>
                    <a:ext cx="100" cy="42"/>
                    <a:chOff x="1999" y="781"/>
                    <a:chExt cx="100" cy="42"/>
                  </a:xfrm>
                </p:grpSpPr>
                <p:grpSp>
                  <p:nvGrpSpPr>
                    <p:cNvPr id="681" name="Group 1887">
                      <a:extLst>
                        <a:ext uri="{FF2B5EF4-FFF2-40B4-BE49-F238E27FC236}">
                          <a16:creationId xmlns:a16="http://schemas.microsoft.com/office/drawing/2014/main" id="{A0882539-302C-4AF2-BE79-9ADCDED14911}"/>
                        </a:ext>
                      </a:extLst>
                    </p:cNvPr>
                    <p:cNvGrpSpPr>
                      <a:grpSpLocks/>
                    </p:cNvGrpSpPr>
                    <p:nvPr/>
                  </p:nvGrpSpPr>
                  <p:grpSpPr bwMode="auto">
                    <a:xfrm>
                      <a:off x="1999" y="781"/>
                      <a:ext cx="40" cy="22"/>
                      <a:chOff x="1937" y="882"/>
                      <a:chExt cx="666" cy="347"/>
                    </a:xfrm>
                  </p:grpSpPr>
                  <p:sp>
                    <p:nvSpPr>
                      <p:cNvPr id="690" name="AutoShape 1888">
                        <a:extLst>
                          <a:ext uri="{FF2B5EF4-FFF2-40B4-BE49-F238E27FC236}">
                            <a16:creationId xmlns:a16="http://schemas.microsoft.com/office/drawing/2014/main" id="{DE752B4C-297E-40EF-9F0B-5EC69298CB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91" name="AutoShape 1889">
                        <a:extLst>
                          <a:ext uri="{FF2B5EF4-FFF2-40B4-BE49-F238E27FC236}">
                            <a16:creationId xmlns:a16="http://schemas.microsoft.com/office/drawing/2014/main" id="{D92FD3A7-510A-459F-A03E-C2D3E01B43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92" name="AutoShape 1890">
                        <a:extLst>
                          <a:ext uri="{FF2B5EF4-FFF2-40B4-BE49-F238E27FC236}">
                            <a16:creationId xmlns:a16="http://schemas.microsoft.com/office/drawing/2014/main" id="{5034E400-9425-4E33-92C8-DD487A7759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82" name="Group 1891">
                      <a:extLst>
                        <a:ext uri="{FF2B5EF4-FFF2-40B4-BE49-F238E27FC236}">
                          <a16:creationId xmlns:a16="http://schemas.microsoft.com/office/drawing/2014/main" id="{8C37131B-81AC-486A-8A45-2AA7D300F5B7}"/>
                        </a:ext>
                      </a:extLst>
                    </p:cNvPr>
                    <p:cNvGrpSpPr>
                      <a:grpSpLocks/>
                    </p:cNvGrpSpPr>
                    <p:nvPr/>
                  </p:nvGrpSpPr>
                  <p:grpSpPr bwMode="auto">
                    <a:xfrm>
                      <a:off x="2029" y="791"/>
                      <a:ext cx="40" cy="22"/>
                      <a:chOff x="1937" y="882"/>
                      <a:chExt cx="666" cy="347"/>
                    </a:xfrm>
                  </p:grpSpPr>
                  <p:sp>
                    <p:nvSpPr>
                      <p:cNvPr id="687" name="AutoShape 1892">
                        <a:extLst>
                          <a:ext uri="{FF2B5EF4-FFF2-40B4-BE49-F238E27FC236}">
                            <a16:creationId xmlns:a16="http://schemas.microsoft.com/office/drawing/2014/main" id="{E9E73F8D-26AF-4FF3-95BA-BAC5068923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88" name="AutoShape 1893">
                        <a:extLst>
                          <a:ext uri="{FF2B5EF4-FFF2-40B4-BE49-F238E27FC236}">
                            <a16:creationId xmlns:a16="http://schemas.microsoft.com/office/drawing/2014/main" id="{E8BF28D7-95AB-4FBF-86E8-375B38AA95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89" name="AutoShape 1894">
                        <a:extLst>
                          <a:ext uri="{FF2B5EF4-FFF2-40B4-BE49-F238E27FC236}">
                            <a16:creationId xmlns:a16="http://schemas.microsoft.com/office/drawing/2014/main" id="{ED260122-97A3-4571-896F-A1C655B88A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83" name="Group 1895">
                      <a:extLst>
                        <a:ext uri="{FF2B5EF4-FFF2-40B4-BE49-F238E27FC236}">
                          <a16:creationId xmlns:a16="http://schemas.microsoft.com/office/drawing/2014/main" id="{BC389C35-883D-4D4D-B160-7BF06C52961F}"/>
                        </a:ext>
                      </a:extLst>
                    </p:cNvPr>
                    <p:cNvGrpSpPr>
                      <a:grpSpLocks/>
                    </p:cNvGrpSpPr>
                    <p:nvPr/>
                  </p:nvGrpSpPr>
                  <p:grpSpPr bwMode="auto">
                    <a:xfrm>
                      <a:off x="2059" y="801"/>
                      <a:ext cx="40" cy="22"/>
                      <a:chOff x="1937" y="882"/>
                      <a:chExt cx="666" cy="347"/>
                    </a:xfrm>
                  </p:grpSpPr>
                  <p:sp>
                    <p:nvSpPr>
                      <p:cNvPr id="684" name="AutoShape 1896">
                        <a:extLst>
                          <a:ext uri="{FF2B5EF4-FFF2-40B4-BE49-F238E27FC236}">
                            <a16:creationId xmlns:a16="http://schemas.microsoft.com/office/drawing/2014/main" id="{AB12D161-FA4A-4D9D-AFCA-31FCC07AA2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85" name="AutoShape 1897">
                        <a:extLst>
                          <a:ext uri="{FF2B5EF4-FFF2-40B4-BE49-F238E27FC236}">
                            <a16:creationId xmlns:a16="http://schemas.microsoft.com/office/drawing/2014/main" id="{699B5161-1C47-496E-A192-772171B6A0D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86" name="AutoShape 1898">
                        <a:extLst>
                          <a:ext uri="{FF2B5EF4-FFF2-40B4-BE49-F238E27FC236}">
                            <a16:creationId xmlns:a16="http://schemas.microsoft.com/office/drawing/2014/main" id="{DDDA5B82-8406-4015-BFF0-9C4D8F9FCD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4" name="Group 1899">
                    <a:extLst>
                      <a:ext uri="{FF2B5EF4-FFF2-40B4-BE49-F238E27FC236}">
                        <a16:creationId xmlns:a16="http://schemas.microsoft.com/office/drawing/2014/main" id="{58C3D5C3-ECAF-45D2-96F6-90316AC6846D}"/>
                      </a:ext>
                    </a:extLst>
                  </p:cNvPr>
                  <p:cNvGrpSpPr>
                    <a:grpSpLocks/>
                  </p:cNvGrpSpPr>
                  <p:nvPr/>
                </p:nvGrpSpPr>
                <p:grpSpPr bwMode="auto">
                  <a:xfrm>
                    <a:off x="1999" y="769"/>
                    <a:ext cx="100" cy="42"/>
                    <a:chOff x="1999" y="781"/>
                    <a:chExt cx="100" cy="42"/>
                  </a:xfrm>
                </p:grpSpPr>
                <p:grpSp>
                  <p:nvGrpSpPr>
                    <p:cNvPr id="669" name="Group 1900">
                      <a:extLst>
                        <a:ext uri="{FF2B5EF4-FFF2-40B4-BE49-F238E27FC236}">
                          <a16:creationId xmlns:a16="http://schemas.microsoft.com/office/drawing/2014/main" id="{ADC5ACE8-9539-4E61-B77E-6D805E912DB3}"/>
                        </a:ext>
                      </a:extLst>
                    </p:cNvPr>
                    <p:cNvGrpSpPr>
                      <a:grpSpLocks/>
                    </p:cNvGrpSpPr>
                    <p:nvPr/>
                  </p:nvGrpSpPr>
                  <p:grpSpPr bwMode="auto">
                    <a:xfrm>
                      <a:off x="1999" y="781"/>
                      <a:ext cx="40" cy="22"/>
                      <a:chOff x="1937" y="882"/>
                      <a:chExt cx="666" cy="347"/>
                    </a:xfrm>
                  </p:grpSpPr>
                  <p:sp>
                    <p:nvSpPr>
                      <p:cNvPr id="678" name="AutoShape 1901">
                        <a:extLst>
                          <a:ext uri="{FF2B5EF4-FFF2-40B4-BE49-F238E27FC236}">
                            <a16:creationId xmlns:a16="http://schemas.microsoft.com/office/drawing/2014/main" id="{DC767173-1DAF-42BA-ABF5-018E275AC9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79" name="AutoShape 1902">
                        <a:extLst>
                          <a:ext uri="{FF2B5EF4-FFF2-40B4-BE49-F238E27FC236}">
                            <a16:creationId xmlns:a16="http://schemas.microsoft.com/office/drawing/2014/main" id="{1FD654AE-7629-4AEF-AEAE-0633E6DDB97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80" name="AutoShape 1903">
                        <a:extLst>
                          <a:ext uri="{FF2B5EF4-FFF2-40B4-BE49-F238E27FC236}">
                            <a16:creationId xmlns:a16="http://schemas.microsoft.com/office/drawing/2014/main" id="{A8C2BEC7-79C2-4595-8D58-732AAB9A9B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70" name="Group 1904">
                      <a:extLst>
                        <a:ext uri="{FF2B5EF4-FFF2-40B4-BE49-F238E27FC236}">
                          <a16:creationId xmlns:a16="http://schemas.microsoft.com/office/drawing/2014/main" id="{AF2B4672-50A5-4290-A65E-9B34E09D83D0}"/>
                        </a:ext>
                      </a:extLst>
                    </p:cNvPr>
                    <p:cNvGrpSpPr>
                      <a:grpSpLocks/>
                    </p:cNvGrpSpPr>
                    <p:nvPr/>
                  </p:nvGrpSpPr>
                  <p:grpSpPr bwMode="auto">
                    <a:xfrm>
                      <a:off x="2029" y="791"/>
                      <a:ext cx="40" cy="22"/>
                      <a:chOff x="1937" y="882"/>
                      <a:chExt cx="666" cy="347"/>
                    </a:xfrm>
                  </p:grpSpPr>
                  <p:sp>
                    <p:nvSpPr>
                      <p:cNvPr id="675" name="AutoShape 1905">
                        <a:extLst>
                          <a:ext uri="{FF2B5EF4-FFF2-40B4-BE49-F238E27FC236}">
                            <a16:creationId xmlns:a16="http://schemas.microsoft.com/office/drawing/2014/main" id="{4AB3B9DA-2DF8-42BB-97C3-164B173749E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76" name="AutoShape 1906">
                        <a:extLst>
                          <a:ext uri="{FF2B5EF4-FFF2-40B4-BE49-F238E27FC236}">
                            <a16:creationId xmlns:a16="http://schemas.microsoft.com/office/drawing/2014/main" id="{1337D881-76E2-4E7C-9ACB-A43F5C71A46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77" name="AutoShape 1907">
                        <a:extLst>
                          <a:ext uri="{FF2B5EF4-FFF2-40B4-BE49-F238E27FC236}">
                            <a16:creationId xmlns:a16="http://schemas.microsoft.com/office/drawing/2014/main" id="{6B1408EC-2660-4CFD-AE2E-8E036529A8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71" name="Group 1908">
                      <a:extLst>
                        <a:ext uri="{FF2B5EF4-FFF2-40B4-BE49-F238E27FC236}">
                          <a16:creationId xmlns:a16="http://schemas.microsoft.com/office/drawing/2014/main" id="{A48F3094-F8B1-4B16-B043-8C4145C244CF}"/>
                        </a:ext>
                      </a:extLst>
                    </p:cNvPr>
                    <p:cNvGrpSpPr>
                      <a:grpSpLocks/>
                    </p:cNvGrpSpPr>
                    <p:nvPr/>
                  </p:nvGrpSpPr>
                  <p:grpSpPr bwMode="auto">
                    <a:xfrm>
                      <a:off x="2059" y="801"/>
                      <a:ext cx="40" cy="22"/>
                      <a:chOff x="1937" y="882"/>
                      <a:chExt cx="666" cy="347"/>
                    </a:xfrm>
                  </p:grpSpPr>
                  <p:sp>
                    <p:nvSpPr>
                      <p:cNvPr id="672" name="AutoShape 1909">
                        <a:extLst>
                          <a:ext uri="{FF2B5EF4-FFF2-40B4-BE49-F238E27FC236}">
                            <a16:creationId xmlns:a16="http://schemas.microsoft.com/office/drawing/2014/main" id="{230E3464-9D99-48DC-B2D9-7042BAABB82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73" name="AutoShape 1910">
                        <a:extLst>
                          <a:ext uri="{FF2B5EF4-FFF2-40B4-BE49-F238E27FC236}">
                            <a16:creationId xmlns:a16="http://schemas.microsoft.com/office/drawing/2014/main" id="{E7B31DE1-9E8D-4BB8-A596-A1770B4153A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74" name="AutoShape 1911">
                        <a:extLst>
                          <a:ext uri="{FF2B5EF4-FFF2-40B4-BE49-F238E27FC236}">
                            <a16:creationId xmlns:a16="http://schemas.microsoft.com/office/drawing/2014/main" id="{CD2B7469-AF43-4E96-9C88-C3661FEB7D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5" name="Group 1912">
                    <a:extLst>
                      <a:ext uri="{FF2B5EF4-FFF2-40B4-BE49-F238E27FC236}">
                        <a16:creationId xmlns:a16="http://schemas.microsoft.com/office/drawing/2014/main" id="{8DCBE26E-1598-43F1-A803-C2FB77D5A6EC}"/>
                      </a:ext>
                    </a:extLst>
                  </p:cNvPr>
                  <p:cNvGrpSpPr>
                    <a:grpSpLocks/>
                  </p:cNvGrpSpPr>
                  <p:nvPr/>
                </p:nvGrpSpPr>
                <p:grpSpPr bwMode="auto">
                  <a:xfrm>
                    <a:off x="1999" y="762"/>
                    <a:ext cx="100" cy="42"/>
                    <a:chOff x="1999" y="781"/>
                    <a:chExt cx="100" cy="42"/>
                  </a:xfrm>
                </p:grpSpPr>
                <p:grpSp>
                  <p:nvGrpSpPr>
                    <p:cNvPr id="657" name="Group 1913">
                      <a:extLst>
                        <a:ext uri="{FF2B5EF4-FFF2-40B4-BE49-F238E27FC236}">
                          <a16:creationId xmlns:a16="http://schemas.microsoft.com/office/drawing/2014/main" id="{87E1363F-1C2B-453E-BDB8-EE9C56E16601}"/>
                        </a:ext>
                      </a:extLst>
                    </p:cNvPr>
                    <p:cNvGrpSpPr>
                      <a:grpSpLocks/>
                    </p:cNvGrpSpPr>
                    <p:nvPr/>
                  </p:nvGrpSpPr>
                  <p:grpSpPr bwMode="auto">
                    <a:xfrm>
                      <a:off x="1999" y="781"/>
                      <a:ext cx="40" cy="22"/>
                      <a:chOff x="1937" y="882"/>
                      <a:chExt cx="666" cy="347"/>
                    </a:xfrm>
                  </p:grpSpPr>
                  <p:sp>
                    <p:nvSpPr>
                      <p:cNvPr id="666" name="AutoShape 1914">
                        <a:extLst>
                          <a:ext uri="{FF2B5EF4-FFF2-40B4-BE49-F238E27FC236}">
                            <a16:creationId xmlns:a16="http://schemas.microsoft.com/office/drawing/2014/main" id="{10846B3F-7316-49FC-901E-C587DC34FF4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7" name="AutoShape 1915">
                        <a:extLst>
                          <a:ext uri="{FF2B5EF4-FFF2-40B4-BE49-F238E27FC236}">
                            <a16:creationId xmlns:a16="http://schemas.microsoft.com/office/drawing/2014/main" id="{E9573CDD-0CD9-427A-A898-B95C16CAFA7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8" name="AutoShape 1916">
                        <a:extLst>
                          <a:ext uri="{FF2B5EF4-FFF2-40B4-BE49-F238E27FC236}">
                            <a16:creationId xmlns:a16="http://schemas.microsoft.com/office/drawing/2014/main" id="{1883B596-5B1C-45F1-83A0-6A517F09736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58" name="Group 1917">
                      <a:extLst>
                        <a:ext uri="{FF2B5EF4-FFF2-40B4-BE49-F238E27FC236}">
                          <a16:creationId xmlns:a16="http://schemas.microsoft.com/office/drawing/2014/main" id="{0B2D34A1-D2C2-4FD4-AE1C-3077878C2077}"/>
                        </a:ext>
                      </a:extLst>
                    </p:cNvPr>
                    <p:cNvGrpSpPr>
                      <a:grpSpLocks/>
                    </p:cNvGrpSpPr>
                    <p:nvPr/>
                  </p:nvGrpSpPr>
                  <p:grpSpPr bwMode="auto">
                    <a:xfrm>
                      <a:off x="2029" y="791"/>
                      <a:ext cx="40" cy="22"/>
                      <a:chOff x="1937" y="882"/>
                      <a:chExt cx="666" cy="347"/>
                    </a:xfrm>
                  </p:grpSpPr>
                  <p:sp>
                    <p:nvSpPr>
                      <p:cNvPr id="663" name="AutoShape 1918">
                        <a:extLst>
                          <a:ext uri="{FF2B5EF4-FFF2-40B4-BE49-F238E27FC236}">
                            <a16:creationId xmlns:a16="http://schemas.microsoft.com/office/drawing/2014/main" id="{7D21AE68-0F0E-494E-9E63-BA6628F86C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4" name="AutoShape 1919">
                        <a:extLst>
                          <a:ext uri="{FF2B5EF4-FFF2-40B4-BE49-F238E27FC236}">
                            <a16:creationId xmlns:a16="http://schemas.microsoft.com/office/drawing/2014/main" id="{6C255C11-E5F4-4440-83B3-B6AE9EA936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5" name="AutoShape 1920">
                        <a:extLst>
                          <a:ext uri="{FF2B5EF4-FFF2-40B4-BE49-F238E27FC236}">
                            <a16:creationId xmlns:a16="http://schemas.microsoft.com/office/drawing/2014/main" id="{23310434-6E7B-4184-8453-0E26E5C40B6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59" name="Group 1921">
                      <a:extLst>
                        <a:ext uri="{FF2B5EF4-FFF2-40B4-BE49-F238E27FC236}">
                          <a16:creationId xmlns:a16="http://schemas.microsoft.com/office/drawing/2014/main" id="{C97F60FC-8997-479C-909E-BAA59873D341}"/>
                        </a:ext>
                      </a:extLst>
                    </p:cNvPr>
                    <p:cNvGrpSpPr>
                      <a:grpSpLocks/>
                    </p:cNvGrpSpPr>
                    <p:nvPr/>
                  </p:nvGrpSpPr>
                  <p:grpSpPr bwMode="auto">
                    <a:xfrm>
                      <a:off x="2059" y="801"/>
                      <a:ext cx="40" cy="22"/>
                      <a:chOff x="1937" y="882"/>
                      <a:chExt cx="666" cy="347"/>
                    </a:xfrm>
                  </p:grpSpPr>
                  <p:sp>
                    <p:nvSpPr>
                      <p:cNvPr id="660" name="AutoShape 1922">
                        <a:extLst>
                          <a:ext uri="{FF2B5EF4-FFF2-40B4-BE49-F238E27FC236}">
                            <a16:creationId xmlns:a16="http://schemas.microsoft.com/office/drawing/2014/main" id="{AE321F95-EE78-4C13-B0BC-ECE0A6D699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1" name="AutoShape 1923">
                        <a:extLst>
                          <a:ext uri="{FF2B5EF4-FFF2-40B4-BE49-F238E27FC236}">
                            <a16:creationId xmlns:a16="http://schemas.microsoft.com/office/drawing/2014/main" id="{5F0C7CC5-01E0-4AF1-BAA3-FB024335C29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62" name="AutoShape 1924">
                        <a:extLst>
                          <a:ext uri="{FF2B5EF4-FFF2-40B4-BE49-F238E27FC236}">
                            <a16:creationId xmlns:a16="http://schemas.microsoft.com/office/drawing/2014/main" id="{D7E15F63-41F7-4DA3-A6D6-42455B7A3C0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6" name="Group 1925">
                    <a:extLst>
                      <a:ext uri="{FF2B5EF4-FFF2-40B4-BE49-F238E27FC236}">
                        <a16:creationId xmlns:a16="http://schemas.microsoft.com/office/drawing/2014/main" id="{977C31F6-84DA-4009-BA7F-8D23F98C3662}"/>
                      </a:ext>
                    </a:extLst>
                  </p:cNvPr>
                  <p:cNvGrpSpPr>
                    <a:grpSpLocks/>
                  </p:cNvGrpSpPr>
                  <p:nvPr/>
                </p:nvGrpSpPr>
                <p:grpSpPr bwMode="auto">
                  <a:xfrm>
                    <a:off x="1999" y="755"/>
                    <a:ext cx="100" cy="42"/>
                    <a:chOff x="1999" y="781"/>
                    <a:chExt cx="100" cy="42"/>
                  </a:xfrm>
                </p:grpSpPr>
                <p:grpSp>
                  <p:nvGrpSpPr>
                    <p:cNvPr id="645" name="Group 1926">
                      <a:extLst>
                        <a:ext uri="{FF2B5EF4-FFF2-40B4-BE49-F238E27FC236}">
                          <a16:creationId xmlns:a16="http://schemas.microsoft.com/office/drawing/2014/main" id="{D5BCC157-0A0C-452B-97A3-1AC9EEB1C9AD}"/>
                        </a:ext>
                      </a:extLst>
                    </p:cNvPr>
                    <p:cNvGrpSpPr>
                      <a:grpSpLocks/>
                    </p:cNvGrpSpPr>
                    <p:nvPr/>
                  </p:nvGrpSpPr>
                  <p:grpSpPr bwMode="auto">
                    <a:xfrm>
                      <a:off x="1999" y="781"/>
                      <a:ext cx="40" cy="22"/>
                      <a:chOff x="1937" y="882"/>
                      <a:chExt cx="666" cy="347"/>
                    </a:xfrm>
                  </p:grpSpPr>
                  <p:sp>
                    <p:nvSpPr>
                      <p:cNvPr id="654" name="AutoShape 1927">
                        <a:extLst>
                          <a:ext uri="{FF2B5EF4-FFF2-40B4-BE49-F238E27FC236}">
                            <a16:creationId xmlns:a16="http://schemas.microsoft.com/office/drawing/2014/main" id="{3FA6A1A8-BC45-4F50-90E3-888194C42ED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55" name="AutoShape 1928">
                        <a:extLst>
                          <a:ext uri="{FF2B5EF4-FFF2-40B4-BE49-F238E27FC236}">
                            <a16:creationId xmlns:a16="http://schemas.microsoft.com/office/drawing/2014/main" id="{9A239882-1733-4C6B-867D-5C32F3C501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56" name="AutoShape 1929">
                        <a:extLst>
                          <a:ext uri="{FF2B5EF4-FFF2-40B4-BE49-F238E27FC236}">
                            <a16:creationId xmlns:a16="http://schemas.microsoft.com/office/drawing/2014/main" id="{0AAF6F6F-1316-4ABF-A8B1-3EC70D29936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46" name="Group 1930">
                      <a:extLst>
                        <a:ext uri="{FF2B5EF4-FFF2-40B4-BE49-F238E27FC236}">
                          <a16:creationId xmlns:a16="http://schemas.microsoft.com/office/drawing/2014/main" id="{6C1FA703-97D7-4FB4-A747-8AEA775BA1A6}"/>
                        </a:ext>
                      </a:extLst>
                    </p:cNvPr>
                    <p:cNvGrpSpPr>
                      <a:grpSpLocks/>
                    </p:cNvGrpSpPr>
                    <p:nvPr/>
                  </p:nvGrpSpPr>
                  <p:grpSpPr bwMode="auto">
                    <a:xfrm>
                      <a:off x="2029" y="791"/>
                      <a:ext cx="40" cy="22"/>
                      <a:chOff x="1937" y="882"/>
                      <a:chExt cx="666" cy="347"/>
                    </a:xfrm>
                  </p:grpSpPr>
                  <p:sp>
                    <p:nvSpPr>
                      <p:cNvPr id="651" name="AutoShape 1931">
                        <a:extLst>
                          <a:ext uri="{FF2B5EF4-FFF2-40B4-BE49-F238E27FC236}">
                            <a16:creationId xmlns:a16="http://schemas.microsoft.com/office/drawing/2014/main" id="{9E0CEA98-2B5C-4E61-A182-79A7E45885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52" name="AutoShape 1932">
                        <a:extLst>
                          <a:ext uri="{FF2B5EF4-FFF2-40B4-BE49-F238E27FC236}">
                            <a16:creationId xmlns:a16="http://schemas.microsoft.com/office/drawing/2014/main" id="{27491F11-DD90-4571-9BFE-4270EEB9827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53" name="AutoShape 1933">
                        <a:extLst>
                          <a:ext uri="{FF2B5EF4-FFF2-40B4-BE49-F238E27FC236}">
                            <a16:creationId xmlns:a16="http://schemas.microsoft.com/office/drawing/2014/main" id="{C15E2853-08B3-489F-8241-22726A70A71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47" name="Group 1934">
                      <a:extLst>
                        <a:ext uri="{FF2B5EF4-FFF2-40B4-BE49-F238E27FC236}">
                          <a16:creationId xmlns:a16="http://schemas.microsoft.com/office/drawing/2014/main" id="{862A33EA-606C-462A-91D9-289DF67D1398}"/>
                        </a:ext>
                      </a:extLst>
                    </p:cNvPr>
                    <p:cNvGrpSpPr>
                      <a:grpSpLocks/>
                    </p:cNvGrpSpPr>
                    <p:nvPr/>
                  </p:nvGrpSpPr>
                  <p:grpSpPr bwMode="auto">
                    <a:xfrm>
                      <a:off x="2059" y="801"/>
                      <a:ext cx="40" cy="22"/>
                      <a:chOff x="1937" y="882"/>
                      <a:chExt cx="666" cy="347"/>
                    </a:xfrm>
                  </p:grpSpPr>
                  <p:sp>
                    <p:nvSpPr>
                      <p:cNvPr id="648" name="AutoShape 1935">
                        <a:extLst>
                          <a:ext uri="{FF2B5EF4-FFF2-40B4-BE49-F238E27FC236}">
                            <a16:creationId xmlns:a16="http://schemas.microsoft.com/office/drawing/2014/main" id="{24969A9A-F719-426A-877D-2F0FEA4DBFA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49" name="AutoShape 1936">
                        <a:extLst>
                          <a:ext uri="{FF2B5EF4-FFF2-40B4-BE49-F238E27FC236}">
                            <a16:creationId xmlns:a16="http://schemas.microsoft.com/office/drawing/2014/main" id="{52B1DAEB-C0E4-4E84-BDD0-A0231D5328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50" name="AutoShape 1937">
                        <a:extLst>
                          <a:ext uri="{FF2B5EF4-FFF2-40B4-BE49-F238E27FC236}">
                            <a16:creationId xmlns:a16="http://schemas.microsoft.com/office/drawing/2014/main" id="{D43FB279-19D1-46B8-A143-1285306A6C9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7" name="Group 1938">
                    <a:extLst>
                      <a:ext uri="{FF2B5EF4-FFF2-40B4-BE49-F238E27FC236}">
                        <a16:creationId xmlns:a16="http://schemas.microsoft.com/office/drawing/2014/main" id="{CC426FE4-02BF-4C12-8EFE-294A78132460}"/>
                      </a:ext>
                    </a:extLst>
                  </p:cNvPr>
                  <p:cNvGrpSpPr>
                    <a:grpSpLocks/>
                  </p:cNvGrpSpPr>
                  <p:nvPr/>
                </p:nvGrpSpPr>
                <p:grpSpPr bwMode="auto">
                  <a:xfrm>
                    <a:off x="1993" y="783"/>
                    <a:ext cx="100" cy="42"/>
                    <a:chOff x="1999" y="781"/>
                    <a:chExt cx="100" cy="42"/>
                  </a:xfrm>
                </p:grpSpPr>
                <p:grpSp>
                  <p:nvGrpSpPr>
                    <p:cNvPr id="633" name="Group 1939">
                      <a:extLst>
                        <a:ext uri="{FF2B5EF4-FFF2-40B4-BE49-F238E27FC236}">
                          <a16:creationId xmlns:a16="http://schemas.microsoft.com/office/drawing/2014/main" id="{83CA694F-950A-415E-8684-1CA427196F4C}"/>
                        </a:ext>
                      </a:extLst>
                    </p:cNvPr>
                    <p:cNvGrpSpPr>
                      <a:grpSpLocks/>
                    </p:cNvGrpSpPr>
                    <p:nvPr/>
                  </p:nvGrpSpPr>
                  <p:grpSpPr bwMode="auto">
                    <a:xfrm>
                      <a:off x="1999" y="781"/>
                      <a:ext cx="40" cy="22"/>
                      <a:chOff x="1937" y="882"/>
                      <a:chExt cx="666" cy="347"/>
                    </a:xfrm>
                  </p:grpSpPr>
                  <p:sp>
                    <p:nvSpPr>
                      <p:cNvPr id="642" name="AutoShape 1940">
                        <a:extLst>
                          <a:ext uri="{FF2B5EF4-FFF2-40B4-BE49-F238E27FC236}">
                            <a16:creationId xmlns:a16="http://schemas.microsoft.com/office/drawing/2014/main" id="{00B7E98D-D143-44A0-A421-19CF70A405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43" name="AutoShape 1941">
                        <a:extLst>
                          <a:ext uri="{FF2B5EF4-FFF2-40B4-BE49-F238E27FC236}">
                            <a16:creationId xmlns:a16="http://schemas.microsoft.com/office/drawing/2014/main" id="{74A3B869-E1AC-4FD0-9DDB-9C55B286B3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44" name="AutoShape 1942">
                        <a:extLst>
                          <a:ext uri="{FF2B5EF4-FFF2-40B4-BE49-F238E27FC236}">
                            <a16:creationId xmlns:a16="http://schemas.microsoft.com/office/drawing/2014/main" id="{6AF8FAD8-805D-41A8-B722-B4E3B8FBE3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34" name="Group 1943">
                      <a:extLst>
                        <a:ext uri="{FF2B5EF4-FFF2-40B4-BE49-F238E27FC236}">
                          <a16:creationId xmlns:a16="http://schemas.microsoft.com/office/drawing/2014/main" id="{4DE547CB-361B-41AE-AFFD-2B7102B5C226}"/>
                        </a:ext>
                      </a:extLst>
                    </p:cNvPr>
                    <p:cNvGrpSpPr>
                      <a:grpSpLocks/>
                    </p:cNvGrpSpPr>
                    <p:nvPr/>
                  </p:nvGrpSpPr>
                  <p:grpSpPr bwMode="auto">
                    <a:xfrm>
                      <a:off x="2029" y="791"/>
                      <a:ext cx="40" cy="22"/>
                      <a:chOff x="1937" y="882"/>
                      <a:chExt cx="666" cy="347"/>
                    </a:xfrm>
                  </p:grpSpPr>
                  <p:sp>
                    <p:nvSpPr>
                      <p:cNvPr id="639" name="AutoShape 1944">
                        <a:extLst>
                          <a:ext uri="{FF2B5EF4-FFF2-40B4-BE49-F238E27FC236}">
                            <a16:creationId xmlns:a16="http://schemas.microsoft.com/office/drawing/2014/main" id="{87139F46-AEF7-4BCA-8457-E1409A53EA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40" name="AutoShape 1945">
                        <a:extLst>
                          <a:ext uri="{FF2B5EF4-FFF2-40B4-BE49-F238E27FC236}">
                            <a16:creationId xmlns:a16="http://schemas.microsoft.com/office/drawing/2014/main" id="{F9B23CD6-11F4-4E40-AEE8-B1F2C08CAB5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41" name="AutoShape 1946">
                        <a:extLst>
                          <a:ext uri="{FF2B5EF4-FFF2-40B4-BE49-F238E27FC236}">
                            <a16:creationId xmlns:a16="http://schemas.microsoft.com/office/drawing/2014/main" id="{04B218BD-3A18-460F-B5AE-C080694554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35" name="Group 1947">
                      <a:extLst>
                        <a:ext uri="{FF2B5EF4-FFF2-40B4-BE49-F238E27FC236}">
                          <a16:creationId xmlns:a16="http://schemas.microsoft.com/office/drawing/2014/main" id="{F1E59911-6B51-4F38-B10A-EB8C2FB90956}"/>
                        </a:ext>
                      </a:extLst>
                    </p:cNvPr>
                    <p:cNvGrpSpPr>
                      <a:grpSpLocks/>
                    </p:cNvGrpSpPr>
                    <p:nvPr/>
                  </p:nvGrpSpPr>
                  <p:grpSpPr bwMode="auto">
                    <a:xfrm>
                      <a:off x="2059" y="801"/>
                      <a:ext cx="40" cy="22"/>
                      <a:chOff x="1937" y="882"/>
                      <a:chExt cx="666" cy="347"/>
                    </a:xfrm>
                  </p:grpSpPr>
                  <p:sp>
                    <p:nvSpPr>
                      <p:cNvPr id="636" name="AutoShape 1948">
                        <a:extLst>
                          <a:ext uri="{FF2B5EF4-FFF2-40B4-BE49-F238E27FC236}">
                            <a16:creationId xmlns:a16="http://schemas.microsoft.com/office/drawing/2014/main" id="{D6E3ABDF-8141-4435-A17F-38E960F1316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37" name="AutoShape 1949">
                        <a:extLst>
                          <a:ext uri="{FF2B5EF4-FFF2-40B4-BE49-F238E27FC236}">
                            <a16:creationId xmlns:a16="http://schemas.microsoft.com/office/drawing/2014/main" id="{AE152183-403E-4714-8235-7119E4F993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38" name="AutoShape 1950">
                        <a:extLst>
                          <a:ext uri="{FF2B5EF4-FFF2-40B4-BE49-F238E27FC236}">
                            <a16:creationId xmlns:a16="http://schemas.microsoft.com/office/drawing/2014/main" id="{3FAC1CFF-7E15-4B5F-BD6E-E4B1365F066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8" name="Group 1951">
                    <a:extLst>
                      <a:ext uri="{FF2B5EF4-FFF2-40B4-BE49-F238E27FC236}">
                        <a16:creationId xmlns:a16="http://schemas.microsoft.com/office/drawing/2014/main" id="{86D0BF9A-04DB-4E43-8F6A-8AC0483F9388}"/>
                      </a:ext>
                    </a:extLst>
                  </p:cNvPr>
                  <p:cNvGrpSpPr>
                    <a:grpSpLocks/>
                  </p:cNvGrpSpPr>
                  <p:nvPr/>
                </p:nvGrpSpPr>
                <p:grpSpPr bwMode="auto">
                  <a:xfrm>
                    <a:off x="1993" y="777"/>
                    <a:ext cx="100" cy="42"/>
                    <a:chOff x="1999" y="781"/>
                    <a:chExt cx="100" cy="42"/>
                  </a:xfrm>
                </p:grpSpPr>
                <p:grpSp>
                  <p:nvGrpSpPr>
                    <p:cNvPr id="621" name="Group 1952">
                      <a:extLst>
                        <a:ext uri="{FF2B5EF4-FFF2-40B4-BE49-F238E27FC236}">
                          <a16:creationId xmlns:a16="http://schemas.microsoft.com/office/drawing/2014/main" id="{CCA315DB-E579-4802-9344-B7625FD0EC6C}"/>
                        </a:ext>
                      </a:extLst>
                    </p:cNvPr>
                    <p:cNvGrpSpPr>
                      <a:grpSpLocks/>
                    </p:cNvGrpSpPr>
                    <p:nvPr/>
                  </p:nvGrpSpPr>
                  <p:grpSpPr bwMode="auto">
                    <a:xfrm>
                      <a:off x="1999" y="781"/>
                      <a:ext cx="40" cy="22"/>
                      <a:chOff x="1937" y="882"/>
                      <a:chExt cx="666" cy="347"/>
                    </a:xfrm>
                  </p:grpSpPr>
                  <p:sp>
                    <p:nvSpPr>
                      <p:cNvPr id="630" name="AutoShape 1953">
                        <a:extLst>
                          <a:ext uri="{FF2B5EF4-FFF2-40B4-BE49-F238E27FC236}">
                            <a16:creationId xmlns:a16="http://schemas.microsoft.com/office/drawing/2014/main" id="{FB297853-29F5-4B21-AA43-FC38572A0C7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31" name="AutoShape 1954">
                        <a:extLst>
                          <a:ext uri="{FF2B5EF4-FFF2-40B4-BE49-F238E27FC236}">
                            <a16:creationId xmlns:a16="http://schemas.microsoft.com/office/drawing/2014/main" id="{C4A9438E-A54D-4EE7-867C-886B669329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32" name="AutoShape 1955">
                        <a:extLst>
                          <a:ext uri="{FF2B5EF4-FFF2-40B4-BE49-F238E27FC236}">
                            <a16:creationId xmlns:a16="http://schemas.microsoft.com/office/drawing/2014/main" id="{BA8174C4-8CE6-4F7C-A8E2-E796921CCD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22" name="Group 1956">
                      <a:extLst>
                        <a:ext uri="{FF2B5EF4-FFF2-40B4-BE49-F238E27FC236}">
                          <a16:creationId xmlns:a16="http://schemas.microsoft.com/office/drawing/2014/main" id="{FF2DFED2-6A4F-411B-A7DC-0DDF721E0DE6}"/>
                        </a:ext>
                      </a:extLst>
                    </p:cNvPr>
                    <p:cNvGrpSpPr>
                      <a:grpSpLocks/>
                    </p:cNvGrpSpPr>
                    <p:nvPr/>
                  </p:nvGrpSpPr>
                  <p:grpSpPr bwMode="auto">
                    <a:xfrm>
                      <a:off x="2029" y="791"/>
                      <a:ext cx="40" cy="22"/>
                      <a:chOff x="1937" y="882"/>
                      <a:chExt cx="666" cy="347"/>
                    </a:xfrm>
                  </p:grpSpPr>
                  <p:sp>
                    <p:nvSpPr>
                      <p:cNvPr id="627" name="AutoShape 1957">
                        <a:extLst>
                          <a:ext uri="{FF2B5EF4-FFF2-40B4-BE49-F238E27FC236}">
                            <a16:creationId xmlns:a16="http://schemas.microsoft.com/office/drawing/2014/main" id="{D0EE0AFE-9EBF-433E-85CD-07E97D59E8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28" name="AutoShape 1958">
                        <a:extLst>
                          <a:ext uri="{FF2B5EF4-FFF2-40B4-BE49-F238E27FC236}">
                            <a16:creationId xmlns:a16="http://schemas.microsoft.com/office/drawing/2014/main" id="{24B6BF15-A5A9-475D-9951-C050D127A5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29" name="AutoShape 1959">
                        <a:extLst>
                          <a:ext uri="{FF2B5EF4-FFF2-40B4-BE49-F238E27FC236}">
                            <a16:creationId xmlns:a16="http://schemas.microsoft.com/office/drawing/2014/main" id="{56C6B136-9798-49FB-B1C1-0999BBE2B6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23" name="Group 1960">
                      <a:extLst>
                        <a:ext uri="{FF2B5EF4-FFF2-40B4-BE49-F238E27FC236}">
                          <a16:creationId xmlns:a16="http://schemas.microsoft.com/office/drawing/2014/main" id="{DE406F6D-BC0E-4B91-A16C-6AA2DED68A25}"/>
                        </a:ext>
                      </a:extLst>
                    </p:cNvPr>
                    <p:cNvGrpSpPr>
                      <a:grpSpLocks/>
                    </p:cNvGrpSpPr>
                    <p:nvPr/>
                  </p:nvGrpSpPr>
                  <p:grpSpPr bwMode="auto">
                    <a:xfrm>
                      <a:off x="2059" y="801"/>
                      <a:ext cx="40" cy="22"/>
                      <a:chOff x="1937" y="882"/>
                      <a:chExt cx="666" cy="347"/>
                    </a:xfrm>
                  </p:grpSpPr>
                  <p:sp>
                    <p:nvSpPr>
                      <p:cNvPr id="624" name="AutoShape 1961">
                        <a:extLst>
                          <a:ext uri="{FF2B5EF4-FFF2-40B4-BE49-F238E27FC236}">
                            <a16:creationId xmlns:a16="http://schemas.microsoft.com/office/drawing/2014/main" id="{6B6C2046-67AF-41C2-90B4-BFF73B82A6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25" name="AutoShape 1962">
                        <a:extLst>
                          <a:ext uri="{FF2B5EF4-FFF2-40B4-BE49-F238E27FC236}">
                            <a16:creationId xmlns:a16="http://schemas.microsoft.com/office/drawing/2014/main" id="{0C6C2E14-8239-40DE-94E7-EE99D37F34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26" name="AutoShape 1963">
                        <a:extLst>
                          <a:ext uri="{FF2B5EF4-FFF2-40B4-BE49-F238E27FC236}">
                            <a16:creationId xmlns:a16="http://schemas.microsoft.com/office/drawing/2014/main" id="{7C6714B0-C4D2-4262-AD04-5D0076C2611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69" name="Group 1964">
                    <a:extLst>
                      <a:ext uri="{FF2B5EF4-FFF2-40B4-BE49-F238E27FC236}">
                        <a16:creationId xmlns:a16="http://schemas.microsoft.com/office/drawing/2014/main" id="{BC7BC162-A256-4738-80FE-98DAF45E4782}"/>
                      </a:ext>
                    </a:extLst>
                  </p:cNvPr>
                  <p:cNvGrpSpPr>
                    <a:grpSpLocks/>
                  </p:cNvGrpSpPr>
                  <p:nvPr/>
                </p:nvGrpSpPr>
                <p:grpSpPr bwMode="auto">
                  <a:xfrm>
                    <a:off x="1993" y="771"/>
                    <a:ext cx="100" cy="42"/>
                    <a:chOff x="1999" y="781"/>
                    <a:chExt cx="100" cy="42"/>
                  </a:xfrm>
                </p:grpSpPr>
                <p:grpSp>
                  <p:nvGrpSpPr>
                    <p:cNvPr id="609" name="Group 1965">
                      <a:extLst>
                        <a:ext uri="{FF2B5EF4-FFF2-40B4-BE49-F238E27FC236}">
                          <a16:creationId xmlns:a16="http://schemas.microsoft.com/office/drawing/2014/main" id="{63EC3C68-24E2-4012-91A5-07E272AEB28D}"/>
                        </a:ext>
                      </a:extLst>
                    </p:cNvPr>
                    <p:cNvGrpSpPr>
                      <a:grpSpLocks/>
                    </p:cNvGrpSpPr>
                    <p:nvPr/>
                  </p:nvGrpSpPr>
                  <p:grpSpPr bwMode="auto">
                    <a:xfrm>
                      <a:off x="1999" y="781"/>
                      <a:ext cx="40" cy="22"/>
                      <a:chOff x="1937" y="882"/>
                      <a:chExt cx="666" cy="347"/>
                    </a:xfrm>
                  </p:grpSpPr>
                  <p:sp>
                    <p:nvSpPr>
                      <p:cNvPr id="618" name="AutoShape 1966">
                        <a:extLst>
                          <a:ext uri="{FF2B5EF4-FFF2-40B4-BE49-F238E27FC236}">
                            <a16:creationId xmlns:a16="http://schemas.microsoft.com/office/drawing/2014/main" id="{7028C692-C182-4618-8041-E6106A4172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19" name="AutoShape 1967">
                        <a:extLst>
                          <a:ext uri="{FF2B5EF4-FFF2-40B4-BE49-F238E27FC236}">
                            <a16:creationId xmlns:a16="http://schemas.microsoft.com/office/drawing/2014/main" id="{FA2048D0-B18E-43A3-90BD-D5654C7B13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20" name="AutoShape 1968">
                        <a:extLst>
                          <a:ext uri="{FF2B5EF4-FFF2-40B4-BE49-F238E27FC236}">
                            <a16:creationId xmlns:a16="http://schemas.microsoft.com/office/drawing/2014/main" id="{5133DC33-7E65-4562-BC3C-24508CBC40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10" name="Group 1969">
                      <a:extLst>
                        <a:ext uri="{FF2B5EF4-FFF2-40B4-BE49-F238E27FC236}">
                          <a16:creationId xmlns:a16="http://schemas.microsoft.com/office/drawing/2014/main" id="{3BCFFE58-9DC7-40D8-9BC8-B2579BABFBBC}"/>
                        </a:ext>
                      </a:extLst>
                    </p:cNvPr>
                    <p:cNvGrpSpPr>
                      <a:grpSpLocks/>
                    </p:cNvGrpSpPr>
                    <p:nvPr/>
                  </p:nvGrpSpPr>
                  <p:grpSpPr bwMode="auto">
                    <a:xfrm>
                      <a:off x="2029" y="791"/>
                      <a:ext cx="40" cy="22"/>
                      <a:chOff x="1937" y="882"/>
                      <a:chExt cx="666" cy="347"/>
                    </a:xfrm>
                  </p:grpSpPr>
                  <p:sp>
                    <p:nvSpPr>
                      <p:cNvPr id="615" name="AutoShape 1970">
                        <a:extLst>
                          <a:ext uri="{FF2B5EF4-FFF2-40B4-BE49-F238E27FC236}">
                            <a16:creationId xmlns:a16="http://schemas.microsoft.com/office/drawing/2014/main" id="{BBBA75B5-4E96-4479-B5D1-0EC9C7C87C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16" name="AutoShape 1971">
                        <a:extLst>
                          <a:ext uri="{FF2B5EF4-FFF2-40B4-BE49-F238E27FC236}">
                            <a16:creationId xmlns:a16="http://schemas.microsoft.com/office/drawing/2014/main" id="{C65FB9D7-05FE-48D7-AA9A-D119D9BAF5B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17" name="AutoShape 1972">
                        <a:extLst>
                          <a:ext uri="{FF2B5EF4-FFF2-40B4-BE49-F238E27FC236}">
                            <a16:creationId xmlns:a16="http://schemas.microsoft.com/office/drawing/2014/main" id="{212EA20D-2BC3-4067-830D-D35F7AE8F7E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611" name="Group 1973">
                      <a:extLst>
                        <a:ext uri="{FF2B5EF4-FFF2-40B4-BE49-F238E27FC236}">
                          <a16:creationId xmlns:a16="http://schemas.microsoft.com/office/drawing/2014/main" id="{F5931FF8-C03B-48DC-A6C2-43B194C646D5}"/>
                        </a:ext>
                      </a:extLst>
                    </p:cNvPr>
                    <p:cNvGrpSpPr>
                      <a:grpSpLocks/>
                    </p:cNvGrpSpPr>
                    <p:nvPr/>
                  </p:nvGrpSpPr>
                  <p:grpSpPr bwMode="auto">
                    <a:xfrm>
                      <a:off x="2059" y="801"/>
                      <a:ext cx="40" cy="22"/>
                      <a:chOff x="1937" y="882"/>
                      <a:chExt cx="666" cy="347"/>
                    </a:xfrm>
                  </p:grpSpPr>
                  <p:sp>
                    <p:nvSpPr>
                      <p:cNvPr id="612" name="AutoShape 1974">
                        <a:extLst>
                          <a:ext uri="{FF2B5EF4-FFF2-40B4-BE49-F238E27FC236}">
                            <a16:creationId xmlns:a16="http://schemas.microsoft.com/office/drawing/2014/main" id="{993435A9-231B-4BE6-A277-B38A52FD7F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13" name="AutoShape 1975">
                        <a:extLst>
                          <a:ext uri="{FF2B5EF4-FFF2-40B4-BE49-F238E27FC236}">
                            <a16:creationId xmlns:a16="http://schemas.microsoft.com/office/drawing/2014/main" id="{09B3FA57-C420-4319-AD1F-2D575F3449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14" name="AutoShape 1976">
                        <a:extLst>
                          <a:ext uri="{FF2B5EF4-FFF2-40B4-BE49-F238E27FC236}">
                            <a16:creationId xmlns:a16="http://schemas.microsoft.com/office/drawing/2014/main" id="{F1BE9BE8-BD24-4137-97AF-4A77A091E0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70" name="Group 1977">
                    <a:extLst>
                      <a:ext uri="{FF2B5EF4-FFF2-40B4-BE49-F238E27FC236}">
                        <a16:creationId xmlns:a16="http://schemas.microsoft.com/office/drawing/2014/main" id="{9406205A-994A-48F6-984A-4348D51D9BE4}"/>
                      </a:ext>
                    </a:extLst>
                  </p:cNvPr>
                  <p:cNvGrpSpPr>
                    <a:grpSpLocks/>
                  </p:cNvGrpSpPr>
                  <p:nvPr/>
                </p:nvGrpSpPr>
                <p:grpSpPr bwMode="auto">
                  <a:xfrm>
                    <a:off x="1987" y="785"/>
                    <a:ext cx="100" cy="42"/>
                    <a:chOff x="1999" y="781"/>
                    <a:chExt cx="100" cy="42"/>
                  </a:xfrm>
                </p:grpSpPr>
                <p:grpSp>
                  <p:nvGrpSpPr>
                    <p:cNvPr id="597" name="Group 1978">
                      <a:extLst>
                        <a:ext uri="{FF2B5EF4-FFF2-40B4-BE49-F238E27FC236}">
                          <a16:creationId xmlns:a16="http://schemas.microsoft.com/office/drawing/2014/main" id="{C16C598C-2621-4435-BC22-96A91537FF69}"/>
                        </a:ext>
                      </a:extLst>
                    </p:cNvPr>
                    <p:cNvGrpSpPr>
                      <a:grpSpLocks/>
                    </p:cNvGrpSpPr>
                    <p:nvPr/>
                  </p:nvGrpSpPr>
                  <p:grpSpPr bwMode="auto">
                    <a:xfrm>
                      <a:off x="1999" y="781"/>
                      <a:ext cx="40" cy="22"/>
                      <a:chOff x="1937" y="882"/>
                      <a:chExt cx="666" cy="347"/>
                    </a:xfrm>
                  </p:grpSpPr>
                  <p:sp>
                    <p:nvSpPr>
                      <p:cNvPr id="606" name="AutoShape 1979">
                        <a:extLst>
                          <a:ext uri="{FF2B5EF4-FFF2-40B4-BE49-F238E27FC236}">
                            <a16:creationId xmlns:a16="http://schemas.microsoft.com/office/drawing/2014/main" id="{38624331-2BFB-4969-8E8C-FB401E0A91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7" name="AutoShape 1980">
                        <a:extLst>
                          <a:ext uri="{FF2B5EF4-FFF2-40B4-BE49-F238E27FC236}">
                            <a16:creationId xmlns:a16="http://schemas.microsoft.com/office/drawing/2014/main" id="{1589F1B2-1900-4872-AEB5-B16F7F73303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8" name="AutoShape 1981">
                        <a:extLst>
                          <a:ext uri="{FF2B5EF4-FFF2-40B4-BE49-F238E27FC236}">
                            <a16:creationId xmlns:a16="http://schemas.microsoft.com/office/drawing/2014/main" id="{B3E11886-0B8E-494A-A829-72CA273FC0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98" name="Group 1982">
                      <a:extLst>
                        <a:ext uri="{FF2B5EF4-FFF2-40B4-BE49-F238E27FC236}">
                          <a16:creationId xmlns:a16="http://schemas.microsoft.com/office/drawing/2014/main" id="{AD1D90DD-ABA9-4657-8817-DAF00FBA50AC}"/>
                        </a:ext>
                      </a:extLst>
                    </p:cNvPr>
                    <p:cNvGrpSpPr>
                      <a:grpSpLocks/>
                    </p:cNvGrpSpPr>
                    <p:nvPr/>
                  </p:nvGrpSpPr>
                  <p:grpSpPr bwMode="auto">
                    <a:xfrm>
                      <a:off x="2029" y="791"/>
                      <a:ext cx="40" cy="22"/>
                      <a:chOff x="1937" y="882"/>
                      <a:chExt cx="666" cy="347"/>
                    </a:xfrm>
                  </p:grpSpPr>
                  <p:sp>
                    <p:nvSpPr>
                      <p:cNvPr id="603" name="AutoShape 1983">
                        <a:extLst>
                          <a:ext uri="{FF2B5EF4-FFF2-40B4-BE49-F238E27FC236}">
                            <a16:creationId xmlns:a16="http://schemas.microsoft.com/office/drawing/2014/main" id="{86E3EE8C-85AE-4218-9092-24A6F6D944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4" name="AutoShape 1984">
                        <a:extLst>
                          <a:ext uri="{FF2B5EF4-FFF2-40B4-BE49-F238E27FC236}">
                            <a16:creationId xmlns:a16="http://schemas.microsoft.com/office/drawing/2014/main" id="{662D5468-3B14-4584-B767-33820DD23D9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5" name="AutoShape 1985">
                        <a:extLst>
                          <a:ext uri="{FF2B5EF4-FFF2-40B4-BE49-F238E27FC236}">
                            <a16:creationId xmlns:a16="http://schemas.microsoft.com/office/drawing/2014/main" id="{173C30BA-7687-4D4B-BEF6-E9BA18C081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99" name="Group 1986">
                      <a:extLst>
                        <a:ext uri="{FF2B5EF4-FFF2-40B4-BE49-F238E27FC236}">
                          <a16:creationId xmlns:a16="http://schemas.microsoft.com/office/drawing/2014/main" id="{6C272D71-88B4-4988-96C2-FA49BA1547B2}"/>
                        </a:ext>
                      </a:extLst>
                    </p:cNvPr>
                    <p:cNvGrpSpPr>
                      <a:grpSpLocks/>
                    </p:cNvGrpSpPr>
                    <p:nvPr/>
                  </p:nvGrpSpPr>
                  <p:grpSpPr bwMode="auto">
                    <a:xfrm>
                      <a:off x="2059" y="801"/>
                      <a:ext cx="40" cy="22"/>
                      <a:chOff x="1937" y="882"/>
                      <a:chExt cx="666" cy="347"/>
                    </a:xfrm>
                  </p:grpSpPr>
                  <p:sp>
                    <p:nvSpPr>
                      <p:cNvPr id="600" name="AutoShape 1987">
                        <a:extLst>
                          <a:ext uri="{FF2B5EF4-FFF2-40B4-BE49-F238E27FC236}">
                            <a16:creationId xmlns:a16="http://schemas.microsoft.com/office/drawing/2014/main" id="{CAC1D5C8-ACF1-4BCC-9B47-B1938A8AD0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1" name="AutoShape 1988">
                        <a:extLst>
                          <a:ext uri="{FF2B5EF4-FFF2-40B4-BE49-F238E27FC236}">
                            <a16:creationId xmlns:a16="http://schemas.microsoft.com/office/drawing/2014/main" id="{8FA765AC-6E35-428D-961A-8078094DA0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602" name="AutoShape 1989">
                        <a:extLst>
                          <a:ext uri="{FF2B5EF4-FFF2-40B4-BE49-F238E27FC236}">
                            <a16:creationId xmlns:a16="http://schemas.microsoft.com/office/drawing/2014/main" id="{A638B5BA-9ECD-4203-B9A0-D94FBAB2A67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71" name="Group 1990">
                    <a:extLst>
                      <a:ext uri="{FF2B5EF4-FFF2-40B4-BE49-F238E27FC236}">
                        <a16:creationId xmlns:a16="http://schemas.microsoft.com/office/drawing/2014/main" id="{41EFE9AA-68B6-4059-9ED1-5341813A54CD}"/>
                      </a:ext>
                    </a:extLst>
                  </p:cNvPr>
                  <p:cNvGrpSpPr>
                    <a:grpSpLocks/>
                  </p:cNvGrpSpPr>
                  <p:nvPr/>
                </p:nvGrpSpPr>
                <p:grpSpPr bwMode="auto">
                  <a:xfrm>
                    <a:off x="1987" y="779"/>
                    <a:ext cx="100" cy="42"/>
                    <a:chOff x="1999" y="781"/>
                    <a:chExt cx="100" cy="42"/>
                  </a:xfrm>
                </p:grpSpPr>
                <p:grpSp>
                  <p:nvGrpSpPr>
                    <p:cNvPr id="585" name="Group 1991">
                      <a:extLst>
                        <a:ext uri="{FF2B5EF4-FFF2-40B4-BE49-F238E27FC236}">
                          <a16:creationId xmlns:a16="http://schemas.microsoft.com/office/drawing/2014/main" id="{77FD5A9B-37B5-492F-8596-16F0297610BF}"/>
                        </a:ext>
                      </a:extLst>
                    </p:cNvPr>
                    <p:cNvGrpSpPr>
                      <a:grpSpLocks/>
                    </p:cNvGrpSpPr>
                    <p:nvPr/>
                  </p:nvGrpSpPr>
                  <p:grpSpPr bwMode="auto">
                    <a:xfrm>
                      <a:off x="1999" y="781"/>
                      <a:ext cx="40" cy="22"/>
                      <a:chOff x="1937" y="882"/>
                      <a:chExt cx="666" cy="347"/>
                    </a:xfrm>
                  </p:grpSpPr>
                  <p:sp>
                    <p:nvSpPr>
                      <p:cNvPr id="594" name="AutoShape 1992">
                        <a:extLst>
                          <a:ext uri="{FF2B5EF4-FFF2-40B4-BE49-F238E27FC236}">
                            <a16:creationId xmlns:a16="http://schemas.microsoft.com/office/drawing/2014/main" id="{B8084F1F-843E-4353-808E-3EDD312179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95" name="AutoShape 1993">
                        <a:extLst>
                          <a:ext uri="{FF2B5EF4-FFF2-40B4-BE49-F238E27FC236}">
                            <a16:creationId xmlns:a16="http://schemas.microsoft.com/office/drawing/2014/main" id="{E69BD188-BC9B-4490-A087-DA94CB8861F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96" name="AutoShape 1994">
                        <a:extLst>
                          <a:ext uri="{FF2B5EF4-FFF2-40B4-BE49-F238E27FC236}">
                            <a16:creationId xmlns:a16="http://schemas.microsoft.com/office/drawing/2014/main" id="{2BFB2530-FFE0-4C1F-A095-9018516EB1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86" name="Group 1995">
                      <a:extLst>
                        <a:ext uri="{FF2B5EF4-FFF2-40B4-BE49-F238E27FC236}">
                          <a16:creationId xmlns:a16="http://schemas.microsoft.com/office/drawing/2014/main" id="{5F318D13-F91D-4C07-A5DD-42F5F7179B44}"/>
                        </a:ext>
                      </a:extLst>
                    </p:cNvPr>
                    <p:cNvGrpSpPr>
                      <a:grpSpLocks/>
                    </p:cNvGrpSpPr>
                    <p:nvPr/>
                  </p:nvGrpSpPr>
                  <p:grpSpPr bwMode="auto">
                    <a:xfrm>
                      <a:off x="2029" y="791"/>
                      <a:ext cx="40" cy="22"/>
                      <a:chOff x="1937" y="882"/>
                      <a:chExt cx="666" cy="347"/>
                    </a:xfrm>
                  </p:grpSpPr>
                  <p:sp>
                    <p:nvSpPr>
                      <p:cNvPr id="591" name="AutoShape 1996">
                        <a:extLst>
                          <a:ext uri="{FF2B5EF4-FFF2-40B4-BE49-F238E27FC236}">
                            <a16:creationId xmlns:a16="http://schemas.microsoft.com/office/drawing/2014/main" id="{7F4FF4B9-0AC4-4405-941C-3F7F699EF4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92" name="AutoShape 1997">
                        <a:extLst>
                          <a:ext uri="{FF2B5EF4-FFF2-40B4-BE49-F238E27FC236}">
                            <a16:creationId xmlns:a16="http://schemas.microsoft.com/office/drawing/2014/main" id="{47009F45-C42A-41B0-B1E4-1793D64E072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93" name="AutoShape 1998">
                        <a:extLst>
                          <a:ext uri="{FF2B5EF4-FFF2-40B4-BE49-F238E27FC236}">
                            <a16:creationId xmlns:a16="http://schemas.microsoft.com/office/drawing/2014/main" id="{D7051A90-C99D-49FC-BB1B-7979781C4DC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87" name="Group 1999">
                      <a:extLst>
                        <a:ext uri="{FF2B5EF4-FFF2-40B4-BE49-F238E27FC236}">
                          <a16:creationId xmlns:a16="http://schemas.microsoft.com/office/drawing/2014/main" id="{A491DF55-B29A-461D-A1B7-E94D70F4B848}"/>
                        </a:ext>
                      </a:extLst>
                    </p:cNvPr>
                    <p:cNvGrpSpPr>
                      <a:grpSpLocks/>
                    </p:cNvGrpSpPr>
                    <p:nvPr/>
                  </p:nvGrpSpPr>
                  <p:grpSpPr bwMode="auto">
                    <a:xfrm>
                      <a:off x="2059" y="801"/>
                      <a:ext cx="40" cy="22"/>
                      <a:chOff x="1937" y="882"/>
                      <a:chExt cx="666" cy="347"/>
                    </a:xfrm>
                  </p:grpSpPr>
                  <p:sp>
                    <p:nvSpPr>
                      <p:cNvPr id="588" name="AutoShape 2000">
                        <a:extLst>
                          <a:ext uri="{FF2B5EF4-FFF2-40B4-BE49-F238E27FC236}">
                            <a16:creationId xmlns:a16="http://schemas.microsoft.com/office/drawing/2014/main" id="{D9D29A95-9E23-4584-8698-5B433D62F2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89" name="AutoShape 2001">
                        <a:extLst>
                          <a:ext uri="{FF2B5EF4-FFF2-40B4-BE49-F238E27FC236}">
                            <a16:creationId xmlns:a16="http://schemas.microsoft.com/office/drawing/2014/main" id="{F3120686-235D-4847-8641-DE56A6CFD9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90" name="AutoShape 2002">
                        <a:extLst>
                          <a:ext uri="{FF2B5EF4-FFF2-40B4-BE49-F238E27FC236}">
                            <a16:creationId xmlns:a16="http://schemas.microsoft.com/office/drawing/2014/main" id="{299BCE27-8B2E-4705-A18C-B8EA0C9F75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72" name="Group 2003">
                    <a:extLst>
                      <a:ext uri="{FF2B5EF4-FFF2-40B4-BE49-F238E27FC236}">
                        <a16:creationId xmlns:a16="http://schemas.microsoft.com/office/drawing/2014/main" id="{DC7AE413-EA24-4936-B642-093B36E53389}"/>
                      </a:ext>
                    </a:extLst>
                  </p:cNvPr>
                  <p:cNvGrpSpPr>
                    <a:grpSpLocks/>
                  </p:cNvGrpSpPr>
                  <p:nvPr/>
                </p:nvGrpSpPr>
                <p:grpSpPr bwMode="auto">
                  <a:xfrm>
                    <a:off x="1988" y="775"/>
                    <a:ext cx="100" cy="42"/>
                    <a:chOff x="1999" y="781"/>
                    <a:chExt cx="100" cy="42"/>
                  </a:xfrm>
                </p:grpSpPr>
                <p:grpSp>
                  <p:nvGrpSpPr>
                    <p:cNvPr id="573" name="Group 2004">
                      <a:extLst>
                        <a:ext uri="{FF2B5EF4-FFF2-40B4-BE49-F238E27FC236}">
                          <a16:creationId xmlns:a16="http://schemas.microsoft.com/office/drawing/2014/main" id="{F54E10C6-9DB7-41BB-A189-2707C8EF73BA}"/>
                        </a:ext>
                      </a:extLst>
                    </p:cNvPr>
                    <p:cNvGrpSpPr>
                      <a:grpSpLocks/>
                    </p:cNvGrpSpPr>
                    <p:nvPr/>
                  </p:nvGrpSpPr>
                  <p:grpSpPr bwMode="auto">
                    <a:xfrm>
                      <a:off x="1999" y="781"/>
                      <a:ext cx="40" cy="22"/>
                      <a:chOff x="1937" y="882"/>
                      <a:chExt cx="666" cy="347"/>
                    </a:xfrm>
                  </p:grpSpPr>
                  <p:sp>
                    <p:nvSpPr>
                      <p:cNvPr id="582" name="AutoShape 2005">
                        <a:extLst>
                          <a:ext uri="{FF2B5EF4-FFF2-40B4-BE49-F238E27FC236}">
                            <a16:creationId xmlns:a16="http://schemas.microsoft.com/office/drawing/2014/main" id="{DFF8257D-7B1A-4DB5-88C0-FEDA94499AA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83" name="AutoShape 2006">
                        <a:extLst>
                          <a:ext uri="{FF2B5EF4-FFF2-40B4-BE49-F238E27FC236}">
                            <a16:creationId xmlns:a16="http://schemas.microsoft.com/office/drawing/2014/main" id="{B4E8CE18-F4FF-4530-B319-BC543A7CA35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84" name="AutoShape 2007">
                        <a:extLst>
                          <a:ext uri="{FF2B5EF4-FFF2-40B4-BE49-F238E27FC236}">
                            <a16:creationId xmlns:a16="http://schemas.microsoft.com/office/drawing/2014/main" id="{6A6072AE-46C8-4FA1-B23C-609A1A8FB0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74" name="Group 2008">
                      <a:extLst>
                        <a:ext uri="{FF2B5EF4-FFF2-40B4-BE49-F238E27FC236}">
                          <a16:creationId xmlns:a16="http://schemas.microsoft.com/office/drawing/2014/main" id="{6B2FFCF0-851A-4867-BB0F-56EBE4D5D267}"/>
                        </a:ext>
                      </a:extLst>
                    </p:cNvPr>
                    <p:cNvGrpSpPr>
                      <a:grpSpLocks/>
                    </p:cNvGrpSpPr>
                    <p:nvPr/>
                  </p:nvGrpSpPr>
                  <p:grpSpPr bwMode="auto">
                    <a:xfrm>
                      <a:off x="2029" y="791"/>
                      <a:ext cx="40" cy="22"/>
                      <a:chOff x="1937" y="882"/>
                      <a:chExt cx="666" cy="347"/>
                    </a:xfrm>
                  </p:grpSpPr>
                  <p:sp>
                    <p:nvSpPr>
                      <p:cNvPr id="579" name="AutoShape 2009">
                        <a:extLst>
                          <a:ext uri="{FF2B5EF4-FFF2-40B4-BE49-F238E27FC236}">
                            <a16:creationId xmlns:a16="http://schemas.microsoft.com/office/drawing/2014/main" id="{1AE4286A-8F3A-4617-AB50-52CAC661B8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80" name="AutoShape 2010">
                        <a:extLst>
                          <a:ext uri="{FF2B5EF4-FFF2-40B4-BE49-F238E27FC236}">
                            <a16:creationId xmlns:a16="http://schemas.microsoft.com/office/drawing/2014/main" id="{568E3635-8E79-401B-A21A-7DC1E1C58D5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81" name="AutoShape 2011">
                        <a:extLst>
                          <a:ext uri="{FF2B5EF4-FFF2-40B4-BE49-F238E27FC236}">
                            <a16:creationId xmlns:a16="http://schemas.microsoft.com/office/drawing/2014/main" id="{C0AA3AC8-67BE-4079-A941-1A7C6E6D3B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75" name="Group 2012">
                      <a:extLst>
                        <a:ext uri="{FF2B5EF4-FFF2-40B4-BE49-F238E27FC236}">
                          <a16:creationId xmlns:a16="http://schemas.microsoft.com/office/drawing/2014/main" id="{8430DE46-9267-44C9-89FA-7D9BFB9D9A4F}"/>
                        </a:ext>
                      </a:extLst>
                    </p:cNvPr>
                    <p:cNvGrpSpPr>
                      <a:grpSpLocks/>
                    </p:cNvGrpSpPr>
                    <p:nvPr/>
                  </p:nvGrpSpPr>
                  <p:grpSpPr bwMode="auto">
                    <a:xfrm>
                      <a:off x="2059" y="801"/>
                      <a:ext cx="40" cy="22"/>
                      <a:chOff x="1937" y="882"/>
                      <a:chExt cx="666" cy="347"/>
                    </a:xfrm>
                  </p:grpSpPr>
                  <p:sp>
                    <p:nvSpPr>
                      <p:cNvPr id="576" name="AutoShape 2013">
                        <a:extLst>
                          <a:ext uri="{FF2B5EF4-FFF2-40B4-BE49-F238E27FC236}">
                            <a16:creationId xmlns:a16="http://schemas.microsoft.com/office/drawing/2014/main" id="{84B7BADD-49F5-4A8B-AB77-1ABD46AC95A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77" name="AutoShape 2014">
                        <a:extLst>
                          <a:ext uri="{FF2B5EF4-FFF2-40B4-BE49-F238E27FC236}">
                            <a16:creationId xmlns:a16="http://schemas.microsoft.com/office/drawing/2014/main" id="{C68FDBB8-3478-49CF-91CC-5307B8318E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78" name="AutoShape 2015">
                        <a:extLst>
                          <a:ext uri="{FF2B5EF4-FFF2-40B4-BE49-F238E27FC236}">
                            <a16:creationId xmlns:a16="http://schemas.microsoft.com/office/drawing/2014/main" id="{20492D1E-7D90-4AA1-80B8-DCD5D2ACE3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531" name="AutoShape 2016">
                  <a:extLst>
                    <a:ext uri="{FF2B5EF4-FFF2-40B4-BE49-F238E27FC236}">
                      <a16:creationId xmlns:a16="http://schemas.microsoft.com/office/drawing/2014/main" id="{E9E0C8F2-5E6E-484D-8098-F6593D7D807C}"/>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32" name="AutoShape 2017">
                  <a:extLst>
                    <a:ext uri="{FF2B5EF4-FFF2-40B4-BE49-F238E27FC236}">
                      <a16:creationId xmlns:a16="http://schemas.microsoft.com/office/drawing/2014/main" id="{C39D0D4B-81D7-495B-988D-AA79DAD9843D}"/>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33" name="AutoShape 2018" descr="大波">
                  <a:extLst>
                    <a:ext uri="{FF2B5EF4-FFF2-40B4-BE49-F238E27FC236}">
                      <a16:creationId xmlns:a16="http://schemas.microsoft.com/office/drawing/2014/main" id="{00093D79-F6EA-40CD-82F8-F0F7F3AA8C43}"/>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534" name="Group 2019">
                  <a:extLst>
                    <a:ext uri="{FF2B5EF4-FFF2-40B4-BE49-F238E27FC236}">
                      <a16:creationId xmlns:a16="http://schemas.microsoft.com/office/drawing/2014/main" id="{A9665F1A-2C68-445A-9664-0ABA0E8A8B85}"/>
                    </a:ext>
                  </a:extLst>
                </p:cNvPr>
                <p:cNvGrpSpPr>
                  <a:grpSpLocks/>
                </p:cNvGrpSpPr>
                <p:nvPr/>
              </p:nvGrpSpPr>
              <p:grpSpPr bwMode="auto">
                <a:xfrm>
                  <a:off x="1917" y="751"/>
                  <a:ext cx="49" cy="103"/>
                  <a:chOff x="1917" y="751"/>
                  <a:chExt cx="49" cy="103"/>
                </a:xfrm>
              </p:grpSpPr>
              <p:grpSp>
                <p:nvGrpSpPr>
                  <p:cNvPr id="536" name="Group 2020">
                    <a:extLst>
                      <a:ext uri="{FF2B5EF4-FFF2-40B4-BE49-F238E27FC236}">
                        <a16:creationId xmlns:a16="http://schemas.microsoft.com/office/drawing/2014/main" id="{1749CFB1-E859-46D0-91A5-2C5286E5134B}"/>
                      </a:ext>
                    </a:extLst>
                  </p:cNvPr>
                  <p:cNvGrpSpPr>
                    <a:grpSpLocks/>
                  </p:cNvGrpSpPr>
                  <p:nvPr/>
                </p:nvGrpSpPr>
                <p:grpSpPr bwMode="auto">
                  <a:xfrm rot="-6844529">
                    <a:off x="1888" y="783"/>
                    <a:ext cx="100" cy="42"/>
                    <a:chOff x="1999" y="781"/>
                    <a:chExt cx="100" cy="42"/>
                  </a:xfrm>
                </p:grpSpPr>
                <p:grpSp>
                  <p:nvGrpSpPr>
                    <p:cNvPr id="550" name="Group 2021">
                      <a:extLst>
                        <a:ext uri="{FF2B5EF4-FFF2-40B4-BE49-F238E27FC236}">
                          <a16:creationId xmlns:a16="http://schemas.microsoft.com/office/drawing/2014/main" id="{314CF5E1-945B-46CF-B2C8-BDB18A535D0C}"/>
                        </a:ext>
                      </a:extLst>
                    </p:cNvPr>
                    <p:cNvGrpSpPr>
                      <a:grpSpLocks/>
                    </p:cNvGrpSpPr>
                    <p:nvPr/>
                  </p:nvGrpSpPr>
                  <p:grpSpPr bwMode="auto">
                    <a:xfrm>
                      <a:off x="1999" y="781"/>
                      <a:ext cx="40" cy="22"/>
                      <a:chOff x="1937" y="882"/>
                      <a:chExt cx="666" cy="347"/>
                    </a:xfrm>
                  </p:grpSpPr>
                  <p:sp>
                    <p:nvSpPr>
                      <p:cNvPr id="559" name="AutoShape 2022">
                        <a:extLst>
                          <a:ext uri="{FF2B5EF4-FFF2-40B4-BE49-F238E27FC236}">
                            <a16:creationId xmlns:a16="http://schemas.microsoft.com/office/drawing/2014/main" id="{2C65DD57-7860-4CD2-A7FC-1C373A32D1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60" name="AutoShape 2023">
                        <a:extLst>
                          <a:ext uri="{FF2B5EF4-FFF2-40B4-BE49-F238E27FC236}">
                            <a16:creationId xmlns:a16="http://schemas.microsoft.com/office/drawing/2014/main" id="{1BBF61DC-3FF3-4B32-A89A-F09186FB9CE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61" name="AutoShape 2024">
                        <a:extLst>
                          <a:ext uri="{FF2B5EF4-FFF2-40B4-BE49-F238E27FC236}">
                            <a16:creationId xmlns:a16="http://schemas.microsoft.com/office/drawing/2014/main" id="{8155482F-BCF2-4D16-A664-C248320D6F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51" name="Group 2025">
                      <a:extLst>
                        <a:ext uri="{FF2B5EF4-FFF2-40B4-BE49-F238E27FC236}">
                          <a16:creationId xmlns:a16="http://schemas.microsoft.com/office/drawing/2014/main" id="{94BE0400-FA3A-4CED-BDBB-7F3B0247C398}"/>
                        </a:ext>
                      </a:extLst>
                    </p:cNvPr>
                    <p:cNvGrpSpPr>
                      <a:grpSpLocks/>
                    </p:cNvGrpSpPr>
                    <p:nvPr/>
                  </p:nvGrpSpPr>
                  <p:grpSpPr bwMode="auto">
                    <a:xfrm>
                      <a:off x="2029" y="791"/>
                      <a:ext cx="40" cy="22"/>
                      <a:chOff x="1937" y="882"/>
                      <a:chExt cx="666" cy="347"/>
                    </a:xfrm>
                  </p:grpSpPr>
                  <p:sp>
                    <p:nvSpPr>
                      <p:cNvPr id="556" name="AutoShape 2026">
                        <a:extLst>
                          <a:ext uri="{FF2B5EF4-FFF2-40B4-BE49-F238E27FC236}">
                            <a16:creationId xmlns:a16="http://schemas.microsoft.com/office/drawing/2014/main" id="{35E574D3-6C80-4136-BD82-B69EDDA95B6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57" name="AutoShape 2027">
                        <a:extLst>
                          <a:ext uri="{FF2B5EF4-FFF2-40B4-BE49-F238E27FC236}">
                            <a16:creationId xmlns:a16="http://schemas.microsoft.com/office/drawing/2014/main" id="{20DADA9A-F178-476B-A03E-4553ABAEBA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58" name="AutoShape 2028">
                        <a:extLst>
                          <a:ext uri="{FF2B5EF4-FFF2-40B4-BE49-F238E27FC236}">
                            <a16:creationId xmlns:a16="http://schemas.microsoft.com/office/drawing/2014/main" id="{655FCD15-C43C-4E61-A76A-AD84ADBD63E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52" name="Group 2029">
                      <a:extLst>
                        <a:ext uri="{FF2B5EF4-FFF2-40B4-BE49-F238E27FC236}">
                          <a16:creationId xmlns:a16="http://schemas.microsoft.com/office/drawing/2014/main" id="{717C2BD4-B10C-4ADE-9520-E0806F1FE29B}"/>
                        </a:ext>
                      </a:extLst>
                    </p:cNvPr>
                    <p:cNvGrpSpPr>
                      <a:grpSpLocks/>
                    </p:cNvGrpSpPr>
                    <p:nvPr/>
                  </p:nvGrpSpPr>
                  <p:grpSpPr bwMode="auto">
                    <a:xfrm>
                      <a:off x="2059" y="801"/>
                      <a:ext cx="40" cy="22"/>
                      <a:chOff x="1937" y="882"/>
                      <a:chExt cx="666" cy="347"/>
                    </a:xfrm>
                  </p:grpSpPr>
                  <p:sp>
                    <p:nvSpPr>
                      <p:cNvPr id="553" name="AutoShape 2030">
                        <a:extLst>
                          <a:ext uri="{FF2B5EF4-FFF2-40B4-BE49-F238E27FC236}">
                            <a16:creationId xmlns:a16="http://schemas.microsoft.com/office/drawing/2014/main" id="{8C16CBF6-FD6B-4FAF-9FBE-F2B9BDA977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54" name="AutoShape 2031">
                        <a:extLst>
                          <a:ext uri="{FF2B5EF4-FFF2-40B4-BE49-F238E27FC236}">
                            <a16:creationId xmlns:a16="http://schemas.microsoft.com/office/drawing/2014/main" id="{41DDF1B4-44DB-4896-9591-B67C28F2FDB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55" name="AutoShape 2032">
                        <a:extLst>
                          <a:ext uri="{FF2B5EF4-FFF2-40B4-BE49-F238E27FC236}">
                            <a16:creationId xmlns:a16="http://schemas.microsoft.com/office/drawing/2014/main" id="{36032F44-236A-421A-A3E9-C24397EBA05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537" name="Group 2033">
                    <a:extLst>
                      <a:ext uri="{FF2B5EF4-FFF2-40B4-BE49-F238E27FC236}">
                        <a16:creationId xmlns:a16="http://schemas.microsoft.com/office/drawing/2014/main" id="{189C7C40-7FD4-453A-BEDA-6A39CC10465D}"/>
                      </a:ext>
                    </a:extLst>
                  </p:cNvPr>
                  <p:cNvGrpSpPr>
                    <a:grpSpLocks/>
                  </p:cNvGrpSpPr>
                  <p:nvPr/>
                </p:nvGrpSpPr>
                <p:grpSpPr bwMode="auto">
                  <a:xfrm rot="-6844529">
                    <a:off x="1895" y="780"/>
                    <a:ext cx="100" cy="42"/>
                    <a:chOff x="1999" y="781"/>
                    <a:chExt cx="100" cy="42"/>
                  </a:xfrm>
                </p:grpSpPr>
                <p:grpSp>
                  <p:nvGrpSpPr>
                    <p:cNvPr id="538" name="Group 2034">
                      <a:extLst>
                        <a:ext uri="{FF2B5EF4-FFF2-40B4-BE49-F238E27FC236}">
                          <a16:creationId xmlns:a16="http://schemas.microsoft.com/office/drawing/2014/main" id="{1A6E6F18-096A-4F83-8F77-4D09CDBB3C1F}"/>
                        </a:ext>
                      </a:extLst>
                    </p:cNvPr>
                    <p:cNvGrpSpPr>
                      <a:grpSpLocks/>
                    </p:cNvGrpSpPr>
                    <p:nvPr/>
                  </p:nvGrpSpPr>
                  <p:grpSpPr bwMode="auto">
                    <a:xfrm>
                      <a:off x="1999" y="781"/>
                      <a:ext cx="40" cy="22"/>
                      <a:chOff x="1937" y="882"/>
                      <a:chExt cx="666" cy="347"/>
                    </a:xfrm>
                  </p:grpSpPr>
                  <p:sp>
                    <p:nvSpPr>
                      <p:cNvPr id="547" name="AutoShape 2035">
                        <a:extLst>
                          <a:ext uri="{FF2B5EF4-FFF2-40B4-BE49-F238E27FC236}">
                            <a16:creationId xmlns:a16="http://schemas.microsoft.com/office/drawing/2014/main" id="{758E17FC-28F3-40D3-9FA5-B7C1F9658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8" name="AutoShape 2036">
                        <a:extLst>
                          <a:ext uri="{FF2B5EF4-FFF2-40B4-BE49-F238E27FC236}">
                            <a16:creationId xmlns:a16="http://schemas.microsoft.com/office/drawing/2014/main" id="{D59350F5-836E-46D4-BA76-CC4DA68AF81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9" name="AutoShape 2037">
                        <a:extLst>
                          <a:ext uri="{FF2B5EF4-FFF2-40B4-BE49-F238E27FC236}">
                            <a16:creationId xmlns:a16="http://schemas.microsoft.com/office/drawing/2014/main" id="{E95C0C8E-747D-4176-A71F-531D6EBE4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39" name="Group 2038">
                      <a:extLst>
                        <a:ext uri="{FF2B5EF4-FFF2-40B4-BE49-F238E27FC236}">
                          <a16:creationId xmlns:a16="http://schemas.microsoft.com/office/drawing/2014/main" id="{89A9FBDA-9AA0-43EC-94CA-A03C4CF083DD}"/>
                        </a:ext>
                      </a:extLst>
                    </p:cNvPr>
                    <p:cNvGrpSpPr>
                      <a:grpSpLocks/>
                    </p:cNvGrpSpPr>
                    <p:nvPr/>
                  </p:nvGrpSpPr>
                  <p:grpSpPr bwMode="auto">
                    <a:xfrm>
                      <a:off x="2029" y="791"/>
                      <a:ext cx="40" cy="22"/>
                      <a:chOff x="1937" y="882"/>
                      <a:chExt cx="666" cy="347"/>
                    </a:xfrm>
                  </p:grpSpPr>
                  <p:sp>
                    <p:nvSpPr>
                      <p:cNvPr id="544" name="AutoShape 2039">
                        <a:extLst>
                          <a:ext uri="{FF2B5EF4-FFF2-40B4-BE49-F238E27FC236}">
                            <a16:creationId xmlns:a16="http://schemas.microsoft.com/office/drawing/2014/main" id="{B7728498-19EA-4014-AC2E-747E786054A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5" name="AutoShape 2040">
                        <a:extLst>
                          <a:ext uri="{FF2B5EF4-FFF2-40B4-BE49-F238E27FC236}">
                            <a16:creationId xmlns:a16="http://schemas.microsoft.com/office/drawing/2014/main" id="{A5ACF971-D266-4355-B649-6E1FAFD926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6" name="AutoShape 2041">
                        <a:extLst>
                          <a:ext uri="{FF2B5EF4-FFF2-40B4-BE49-F238E27FC236}">
                            <a16:creationId xmlns:a16="http://schemas.microsoft.com/office/drawing/2014/main" id="{6A96D641-EB29-43CD-8461-93E710E102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40" name="Group 2042">
                      <a:extLst>
                        <a:ext uri="{FF2B5EF4-FFF2-40B4-BE49-F238E27FC236}">
                          <a16:creationId xmlns:a16="http://schemas.microsoft.com/office/drawing/2014/main" id="{859DA830-1DD2-4C95-8C42-0C398D25FC25}"/>
                        </a:ext>
                      </a:extLst>
                    </p:cNvPr>
                    <p:cNvGrpSpPr>
                      <a:grpSpLocks/>
                    </p:cNvGrpSpPr>
                    <p:nvPr/>
                  </p:nvGrpSpPr>
                  <p:grpSpPr bwMode="auto">
                    <a:xfrm>
                      <a:off x="2059" y="801"/>
                      <a:ext cx="40" cy="22"/>
                      <a:chOff x="1937" y="882"/>
                      <a:chExt cx="666" cy="347"/>
                    </a:xfrm>
                  </p:grpSpPr>
                  <p:sp>
                    <p:nvSpPr>
                      <p:cNvPr id="541" name="AutoShape 2043">
                        <a:extLst>
                          <a:ext uri="{FF2B5EF4-FFF2-40B4-BE49-F238E27FC236}">
                            <a16:creationId xmlns:a16="http://schemas.microsoft.com/office/drawing/2014/main" id="{282EF62D-390F-400F-A313-097A60A88B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2" name="AutoShape 2044">
                        <a:extLst>
                          <a:ext uri="{FF2B5EF4-FFF2-40B4-BE49-F238E27FC236}">
                            <a16:creationId xmlns:a16="http://schemas.microsoft.com/office/drawing/2014/main" id="{0CED9494-E09D-47D6-ABC4-2CACD99EEA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43" name="AutoShape 2045">
                        <a:extLst>
                          <a:ext uri="{FF2B5EF4-FFF2-40B4-BE49-F238E27FC236}">
                            <a16:creationId xmlns:a16="http://schemas.microsoft.com/office/drawing/2014/main" id="{C2B5F09D-27B0-4F4D-AE4A-23116FD17AB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535" name="AutoShape 2046">
                  <a:extLst>
                    <a:ext uri="{FF2B5EF4-FFF2-40B4-BE49-F238E27FC236}">
                      <a16:creationId xmlns:a16="http://schemas.microsoft.com/office/drawing/2014/main" id="{CC7BBD7B-4D91-4DE3-92AB-C851E635EA6B}"/>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38" name="Group 1861">
                <a:extLst>
                  <a:ext uri="{FF2B5EF4-FFF2-40B4-BE49-F238E27FC236}">
                    <a16:creationId xmlns:a16="http://schemas.microsoft.com/office/drawing/2014/main" id="{CF5DF925-0D2D-4D50-A908-F0DCC13B9CFB}"/>
                  </a:ext>
                </a:extLst>
              </p:cNvPr>
              <p:cNvGrpSpPr>
                <a:grpSpLocks/>
              </p:cNvGrpSpPr>
              <p:nvPr/>
            </p:nvGrpSpPr>
            <p:grpSpPr bwMode="auto">
              <a:xfrm>
                <a:off x="642906" y="3425834"/>
                <a:ext cx="792161" cy="262438"/>
                <a:chOff x="1760" y="640"/>
                <a:chExt cx="380" cy="218"/>
              </a:xfrm>
            </p:grpSpPr>
            <p:sp>
              <p:nvSpPr>
                <p:cNvPr id="338" name="AutoShape 1862">
                  <a:extLst>
                    <a:ext uri="{FF2B5EF4-FFF2-40B4-BE49-F238E27FC236}">
                      <a16:creationId xmlns:a16="http://schemas.microsoft.com/office/drawing/2014/main" id="{CAB7C248-089C-416D-8F14-6CF7E42F076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9" name="AutoShape 1863">
                  <a:extLst>
                    <a:ext uri="{FF2B5EF4-FFF2-40B4-BE49-F238E27FC236}">
                      <a16:creationId xmlns:a16="http://schemas.microsoft.com/office/drawing/2014/main" id="{D41EC5CC-1C74-4512-ABC9-DD77622F01D3}"/>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0" name="AutoShape 1864">
                  <a:extLst>
                    <a:ext uri="{FF2B5EF4-FFF2-40B4-BE49-F238E27FC236}">
                      <a16:creationId xmlns:a16="http://schemas.microsoft.com/office/drawing/2014/main" id="{B7925265-03F3-4ADC-AA67-8E33A1E7208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1" name="AutoShape 1865">
                  <a:extLst>
                    <a:ext uri="{FF2B5EF4-FFF2-40B4-BE49-F238E27FC236}">
                      <a16:creationId xmlns:a16="http://schemas.microsoft.com/office/drawing/2014/main" id="{03FD6CFC-A257-41FD-80D9-6BC21E12AAC7}"/>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2" name="AutoShape 1866">
                  <a:extLst>
                    <a:ext uri="{FF2B5EF4-FFF2-40B4-BE49-F238E27FC236}">
                      <a16:creationId xmlns:a16="http://schemas.microsoft.com/office/drawing/2014/main" id="{BD62DA02-1780-4C14-A9CA-BD9A2AEE3103}"/>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3" name="AutoShape 1867">
                  <a:extLst>
                    <a:ext uri="{FF2B5EF4-FFF2-40B4-BE49-F238E27FC236}">
                      <a16:creationId xmlns:a16="http://schemas.microsoft.com/office/drawing/2014/main" id="{902547B1-B8A8-4F68-96E2-0CAAA1698ED4}"/>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344" name="Group 1868">
                  <a:extLst>
                    <a:ext uri="{FF2B5EF4-FFF2-40B4-BE49-F238E27FC236}">
                      <a16:creationId xmlns:a16="http://schemas.microsoft.com/office/drawing/2014/main" id="{48209AD5-F0E7-43DB-AEF4-36F222277044}"/>
                    </a:ext>
                  </a:extLst>
                </p:cNvPr>
                <p:cNvGrpSpPr>
                  <a:grpSpLocks/>
                </p:cNvGrpSpPr>
                <p:nvPr/>
              </p:nvGrpSpPr>
              <p:grpSpPr bwMode="auto">
                <a:xfrm>
                  <a:off x="2017" y="808"/>
                  <a:ext cx="40" cy="22"/>
                  <a:chOff x="1937" y="882"/>
                  <a:chExt cx="666" cy="347"/>
                </a:xfrm>
              </p:grpSpPr>
              <p:sp>
                <p:nvSpPr>
                  <p:cNvPr id="520" name="AutoShape 1869">
                    <a:extLst>
                      <a:ext uri="{FF2B5EF4-FFF2-40B4-BE49-F238E27FC236}">
                        <a16:creationId xmlns:a16="http://schemas.microsoft.com/office/drawing/2014/main" id="{DA689CCC-5F16-4200-83F1-E502FD89BF4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1" name="AutoShape 1870">
                    <a:extLst>
                      <a:ext uri="{FF2B5EF4-FFF2-40B4-BE49-F238E27FC236}">
                        <a16:creationId xmlns:a16="http://schemas.microsoft.com/office/drawing/2014/main" id="{88545335-98D1-4BA3-B6A3-2BFD0953BA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22" name="AutoShape 1871">
                    <a:extLst>
                      <a:ext uri="{FF2B5EF4-FFF2-40B4-BE49-F238E27FC236}">
                        <a16:creationId xmlns:a16="http://schemas.microsoft.com/office/drawing/2014/main" id="{C27CF555-DB28-437B-9ADE-E233D44384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45" name="Group 1872">
                  <a:extLst>
                    <a:ext uri="{FF2B5EF4-FFF2-40B4-BE49-F238E27FC236}">
                      <a16:creationId xmlns:a16="http://schemas.microsoft.com/office/drawing/2014/main" id="{C89797B8-2732-4C0C-B010-10CB99B28785}"/>
                    </a:ext>
                  </a:extLst>
                </p:cNvPr>
                <p:cNvGrpSpPr>
                  <a:grpSpLocks/>
                </p:cNvGrpSpPr>
                <p:nvPr/>
              </p:nvGrpSpPr>
              <p:grpSpPr bwMode="auto">
                <a:xfrm>
                  <a:off x="1986" y="750"/>
                  <a:ext cx="112" cy="72"/>
                  <a:chOff x="1987" y="755"/>
                  <a:chExt cx="112" cy="72"/>
                </a:xfrm>
              </p:grpSpPr>
              <p:grpSp>
                <p:nvGrpSpPr>
                  <p:cNvPr id="377" name="Group 1873">
                    <a:extLst>
                      <a:ext uri="{FF2B5EF4-FFF2-40B4-BE49-F238E27FC236}">
                        <a16:creationId xmlns:a16="http://schemas.microsoft.com/office/drawing/2014/main" id="{FE53ED27-BBE1-44DC-9E06-D960A4F3AD1E}"/>
                      </a:ext>
                    </a:extLst>
                  </p:cNvPr>
                  <p:cNvGrpSpPr>
                    <a:grpSpLocks/>
                  </p:cNvGrpSpPr>
                  <p:nvPr/>
                </p:nvGrpSpPr>
                <p:grpSpPr bwMode="auto">
                  <a:xfrm>
                    <a:off x="1999" y="781"/>
                    <a:ext cx="100" cy="42"/>
                    <a:chOff x="1999" y="781"/>
                    <a:chExt cx="100" cy="42"/>
                  </a:xfrm>
                </p:grpSpPr>
                <p:grpSp>
                  <p:nvGrpSpPr>
                    <p:cNvPr id="508" name="Group 1874">
                      <a:extLst>
                        <a:ext uri="{FF2B5EF4-FFF2-40B4-BE49-F238E27FC236}">
                          <a16:creationId xmlns:a16="http://schemas.microsoft.com/office/drawing/2014/main" id="{725427B9-468E-48AA-A59B-ECBD7714C9E2}"/>
                        </a:ext>
                      </a:extLst>
                    </p:cNvPr>
                    <p:cNvGrpSpPr>
                      <a:grpSpLocks/>
                    </p:cNvGrpSpPr>
                    <p:nvPr/>
                  </p:nvGrpSpPr>
                  <p:grpSpPr bwMode="auto">
                    <a:xfrm>
                      <a:off x="1999" y="781"/>
                      <a:ext cx="40" cy="22"/>
                      <a:chOff x="1937" y="882"/>
                      <a:chExt cx="666" cy="347"/>
                    </a:xfrm>
                  </p:grpSpPr>
                  <p:sp>
                    <p:nvSpPr>
                      <p:cNvPr id="517" name="AutoShape 1875">
                        <a:extLst>
                          <a:ext uri="{FF2B5EF4-FFF2-40B4-BE49-F238E27FC236}">
                            <a16:creationId xmlns:a16="http://schemas.microsoft.com/office/drawing/2014/main" id="{13EA72CD-2966-449D-80AE-7C5BFC948D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8" name="AutoShape 1876">
                        <a:extLst>
                          <a:ext uri="{FF2B5EF4-FFF2-40B4-BE49-F238E27FC236}">
                            <a16:creationId xmlns:a16="http://schemas.microsoft.com/office/drawing/2014/main" id="{3C806BFB-8401-484E-A61C-5991F092CF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9" name="AutoShape 1877">
                        <a:extLst>
                          <a:ext uri="{FF2B5EF4-FFF2-40B4-BE49-F238E27FC236}">
                            <a16:creationId xmlns:a16="http://schemas.microsoft.com/office/drawing/2014/main" id="{20CF14B1-A79A-4160-8DAE-D311555AFF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09" name="Group 1878">
                      <a:extLst>
                        <a:ext uri="{FF2B5EF4-FFF2-40B4-BE49-F238E27FC236}">
                          <a16:creationId xmlns:a16="http://schemas.microsoft.com/office/drawing/2014/main" id="{CAEBE18D-FD97-4571-9A1A-241E864674DB}"/>
                        </a:ext>
                      </a:extLst>
                    </p:cNvPr>
                    <p:cNvGrpSpPr>
                      <a:grpSpLocks/>
                    </p:cNvGrpSpPr>
                    <p:nvPr/>
                  </p:nvGrpSpPr>
                  <p:grpSpPr bwMode="auto">
                    <a:xfrm>
                      <a:off x="2029" y="791"/>
                      <a:ext cx="40" cy="22"/>
                      <a:chOff x="1937" y="882"/>
                      <a:chExt cx="666" cy="347"/>
                    </a:xfrm>
                  </p:grpSpPr>
                  <p:sp>
                    <p:nvSpPr>
                      <p:cNvPr id="514" name="AutoShape 1879">
                        <a:extLst>
                          <a:ext uri="{FF2B5EF4-FFF2-40B4-BE49-F238E27FC236}">
                            <a16:creationId xmlns:a16="http://schemas.microsoft.com/office/drawing/2014/main" id="{8D33972B-3E09-4DB8-8F09-181D5312AF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5" name="AutoShape 1880">
                        <a:extLst>
                          <a:ext uri="{FF2B5EF4-FFF2-40B4-BE49-F238E27FC236}">
                            <a16:creationId xmlns:a16="http://schemas.microsoft.com/office/drawing/2014/main" id="{EBCC1F4D-F4B4-40E4-AEF1-971BCED193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6" name="AutoShape 1881">
                        <a:extLst>
                          <a:ext uri="{FF2B5EF4-FFF2-40B4-BE49-F238E27FC236}">
                            <a16:creationId xmlns:a16="http://schemas.microsoft.com/office/drawing/2014/main" id="{EF74D861-404A-49C1-9C0F-30036542BD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510" name="Group 1882">
                      <a:extLst>
                        <a:ext uri="{FF2B5EF4-FFF2-40B4-BE49-F238E27FC236}">
                          <a16:creationId xmlns:a16="http://schemas.microsoft.com/office/drawing/2014/main" id="{8DEA3AEA-5482-4F0E-9AA5-9699D118DD0E}"/>
                        </a:ext>
                      </a:extLst>
                    </p:cNvPr>
                    <p:cNvGrpSpPr>
                      <a:grpSpLocks/>
                    </p:cNvGrpSpPr>
                    <p:nvPr/>
                  </p:nvGrpSpPr>
                  <p:grpSpPr bwMode="auto">
                    <a:xfrm>
                      <a:off x="2059" y="801"/>
                      <a:ext cx="40" cy="22"/>
                      <a:chOff x="1937" y="882"/>
                      <a:chExt cx="666" cy="347"/>
                    </a:xfrm>
                  </p:grpSpPr>
                  <p:sp>
                    <p:nvSpPr>
                      <p:cNvPr id="511" name="AutoShape 1883">
                        <a:extLst>
                          <a:ext uri="{FF2B5EF4-FFF2-40B4-BE49-F238E27FC236}">
                            <a16:creationId xmlns:a16="http://schemas.microsoft.com/office/drawing/2014/main" id="{725EAD54-7D5A-423A-B09F-037989D788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2" name="AutoShape 1884">
                        <a:extLst>
                          <a:ext uri="{FF2B5EF4-FFF2-40B4-BE49-F238E27FC236}">
                            <a16:creationId xmlns:a16="http://schemas.microsoft.com/office/drawing/2014/main" id="{DBC8659B-3F6F-4175-A321-06AA2CADC4A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13" name="AutoShape 1885">
                        <a:extLst>
                          <a:ext uri="{FF2B5EF4-FFF2-40B4-BE49-F238E27FC236}">
                            <a16:creationId xmlns:a16="http://schemas.microsoft.com/office/drawing/2014/main" id="{3720335D-2911-4FF0-A1E0-A1C0377E5E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78" name="Group 1886">
                    <a:extLst>
                      <a:ext uri="{FF2B5EF4-FFF2-40B4-BE49-F238E27FC236}">
                        <a16:creationId xmlns:a16="http://schemas.microsoft.com/office/drawing/2014/main" id="{8585781F-5D15-4416-A787-93E771C77550}"/>
                      </a:ext>
                    </a:extLst>
                  </p:cNvPr>
                  <p:cNvGrpSpPr>
                    <a:grpSpLocks/>
                  </p:cNvGrpSpPr>
                  <p:nvPr/>
                </p:nvGrpSpPr>
                <p:grpSpPr bwMode="auto">
                  <a:xfrm>
                    <a:off x="1999" y="775"/>
                    <a:ext cx="100" cy="42"/>
                    <a:chOff x="1999" y="781"/>
                    <a:chExt cx="100" cy="42"/>
                  </a:xfrm>
                </p:grpSpPr>
                <p:grpSp>
                  <p:nvGrpSpPr>
                    <p:cNvPr id="496" name="Group 1887">
                      <a:extLst>
                        <a:ext uri="{FF2B5EF4-FFF2-40B4-BE49-F238E27FC236}">
                          <a16:creationId xmlns:a16="http://schemas.microsoft.com/office/drawing/2014/main" id="{F8255C96-7CA1-4E8E-BBEC-48336C79B3B3}"/>
                        </a:ext>
                      </a:extLst>
                    </p:cNvPr>
                    <p:cNvGrpSpPr>
                      <a:grpSpLocks/>
                    </p:cNvGrpSpPr>
                    <p:nvPr/>
                  </p:nvGrpSpPr>
                  <p:grpSpPr bwMode="auto">
                    <a:xfrm>
                      <a:off x="1999" y="781"/>
                      <a:ext cx="40" cy="22"/>
                      <a:chOff x="1937" y="882"/>
                      <a:chExt cx="666" cy="347"/>
                    </a:xfrm>
                  </p:grpSpPr>
                  <p:sp>
                    <p:nvSpPr>
                      <p:cNvPr id="505" name="AutoShape 1888">
                        <a:extLst>
                          <a:ext uri="{FF2B5EF4-FFF2-40B4-BE49-F238E27FC236}">
                            <a16:creationId xmlns:a16="http://schemas.microsoft.com/office/drawing/2014/main" id="{9CDD57C2-2327-4EA2-B442-ABD01C66DC2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6" name="AutoShape 1889">
                        <a:extLst>
                          <a:ext uri="{FF2B5EF4-FFF2-40B4-BE49-F238E27FC236}">
                            <a16:creationId xmlns:a16="http://schemas.microsoft.com/office/drawing/2014/main" id="{52EFDAE3-2AEE-4DEF-BDD9-E5F46138836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7" name="AutoShape 1890">
                        <a:extLst>
                          <a:ext uri="{FF2B5EF4-FFF2-40B4-BE49-F238E27FC236}">
                            <a16:creationId xmlns:a16="http://schemas.microsoft.com/office/drawing/2014/main" id="{5E084030-C49C-43CD-AB33-8E13ECE048C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97" name="Group 1891">
                      <a:extLst>
                        <a:ext uri="{FF2B5EF4-FFF2-40B4-BE49-F238E27FC236}">
                          <a16:creationId xmlns:a16="http://schemas.microsoft.com/office/drawing/2014/main" id="{9E834EEB-00A3-4828-8B38-F5E1DC4D52C6}"/>
                        </a:ext>
                      </a:extLst>
                    </p:cNvPr>
                    <p:cNvGrpSpPr>
                      <a:grpSpLocks/>
                    </p:cNvGrpSpPr>
                    <p:nvPr/>
                  </p:nvGrpSpPr>
                  <p:grpSpPr bwMode="auto">
                    <a:xfrm>
                      <a:off x="2029" y="791"/>
                      <a:ext cx="40" cy="22"/>
                      <a:chOff x="1937" y="882"/>
                      <a:chExt cx="666" cy="347"/>
                    </a:xfrm>
                  </p:grpSpPr>
                  <p:sp>
                    <p:nvSpPr>
                      <p:cNvPr id="502" name="AutoShape 1892">
                        <a:extLst>
                          <a:ext uri="{FF2B5EF4-FFF2-40B4-BE49-F238E27FC236}">
                            <a16:creationId xmlns:a16="http://schemas.microsoft.com/office/drawing/2014/main" id="{DEB9D156-DC10-41E9-95D6-34991EFDB4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3" name="AutoShape 1893">
                        <a:extLst>
                          <a:ext uri="{FF2B5EF4-FFF2-40B4-BE49-F238E27FC236}">
                            <a16:creationId xmlns:a16="http://schemas.microsoft.com/office/drawing/2014/main" id="{8C903530-9EBE-4BAB-8FA8-E21F211D605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4" name="AutoShape 1894">
                        <a:extLst>
                          <a:ext uri="{FF2B5EF4-FFF2-40B4-BE49-F238E27FC236}">
                            <a16:creationId xmlns:a16="http://schemas.microsoft.com/office/drawing/2014/main" id="{66C49DE3-6B36-4343-B57F-860E7F67E9A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98" name="Group 1895">
                      <a:extLst>
                        <a:ext uri="{FF2B5EF4-FFF2-40B4-BE49-F238E27FC236}">
                          <a16:creationId xmlns:a16="http://schemas.microsoft.com/office/drawing/2014/main" id="{68507483-2693-43C2-8027-9C3EA1419DF5}"/>
                        </a:ext>
                      </a:extLst>
                    </p:cNvPr>
                    <p:cNvGrpSpPr>
                      <a:grpSpLocks/>
                    </p:cNvGrpSpPr>
                    <p:nvPr/>
                  </p:nvGrpSpPr>
                  <p:grpSpPr bwMode="auto">
                    <a:xfrm>
                      <a:off x="2059" y="801"/>
                      <a:ext cx="40" cy="22"/>
                      <a:chOff x="1937" y="882"/>
                      <a:chExt cx="666" cy="347"/>
                    </a:xfrm>
                  </p:grpSpPr>
                  <p:sp>
                    <p:nvSpPr>
                      <p:cNvPr id="499" name="AutoShape 1896">
                        <a:extLst>
                          <a:ext uri="{FF2B5EF4-FFF2-40B4-BE49-F238E27FC236}">
                            <a16:creationId xmlns:a16="http://schemas.microsoft.com/office/drawing/2014/main" id="{608276B7-BBD8-4F1C-8E79-3BE2895A508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0" name="AutoShape 1897">
                        <a:extLst>
                          <a:ext uri="{FF2B5EF4-FFF2-40B4-BE49-F238E27FC236}">
                            <a16:creationId xmlns:a16="http://schemas.microsoft.com/office/drawing/2014/main" id="{CDFDC3E0-4069-467F-BEF1-7F27BD9F6F7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501" name="AutoShape 1898">
                        <a:extLst>
                          <a:ext uri="{FF2B5EF4-FFF2-40B4-BE49-F238E27FC236}">
                            <a16:creationId xmlns:a16="http://schemas.microsoft.com/office/drawing/2014/main" id="{C15F8687-5DAB-4E54-98C3-CC516939C7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79" name="Group 1899">
                    <a:extLst>
                      <a:ext uri="{FF2B5EF4-FFF2-40B4-BE49-F238E27FC236}">
                        <a16:creationId xmlns:a16="http://schemas.microsoft.com/office/drawing/2014/main" id="{50036ED3-1676-4EE8-B010-355E9C84F6AA}"/>
                      </a:ext>
                    </a:extLst>
                  </p:cNvPr>
                  <p:cNvGrpSpPr>
                    <a:grpSpLocks/>
                  </p:cNvGrpSpPr>
                  <p:nvPr/>
                </p:nvGrpSpPr>
                <p:grpSpPr bwMode="auto">
                  <a:xfrm>
                    <a:off x="1999" y="769"/>
                    <a:ext cx="100" cy="42"/>
                    <a:chOff x="1999" y="781"/>
                    <a:chExt cx="100" cy="42"/>
                  </a:xfrm>
                </p:grpSpPr>
                <p:grpSp>
                  <p:nvGrpSpPr>
                    <p:cNvPr id="484" name="Group 1900">
                      <a:extLst>
                        <a:ext uri="{FF2B5EF4-FFF2-40B4-BE49-F238E27FC236}">
                          <a16:creationId xmlns:a16="http://schemas.microsoft.com/office/drawing/2014/main" id="{1B85C5BF-1019-4199-AE0A-F515BCD1471B}"/>
                        </a:ext>
                      </a:extLst>
                    </p:cNvPr>
                    <p:cNvGrpSpPr>
                      <a:grpSpLocks/>
                    </p:cNvGrpSpPr>
                    <p:nvPr/>
                  </p:nvGrpSpPr>
                  <p:grpSpPr bwMode="auto">
                    <a:xfrm>
                      <a:off x="1999" y="781"/>
                      <a:ext cx="40" cy="22"/>
                      <a:chOff x="1937" y="882"/>
                      <a:chExt cx="666" cy="347"/>
                    </a:xfrm>
                  </p:grpSpPr>
                  <p:sp>
                    <p:nvSpPr>
                      <p:cNvPr id="493" name="AutoShape 1901">
                        <a:extLst>
                          <a:ext uri="{FF2B5EF4-FFF2-40B4-BE49-F238E27FC236}">
                            <a16:creationId xmlns:a16="http://schemas.microsoft.com/office/drawing/2014/main" id="{33A1C80D-5C26-425C-975C-96042D9248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94" name="AutoShape 1902">
                        <a:extLst>
                          <a:ext uri="{FF2B5EF4-FFF2-40B4-BE49-F238E27FC236}">
                            <a16:creationId xmlns:a16="http://schemas.microsoft.com/office/drawing/2014/main" id="{6C22F1BC-C42A-4CA7-9890-A9220FC18D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95" name="AutoShape 1903">
                        <a:extLst>
                          <a:ext uri="{FF2B5EF4-FFF2-40B4-BE49-F238E27FC236}">
                            <a16:creationId xmlns:a16="http://schemas.microsoft.com/office/drawing/2014/main" id="{B50F1B78-554C-444A-B00D-049AAE6B15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85" name="Group 1904">
                      <a:extLst>
                        <a:ext uri="{FF2B5EF4-FFF2-40B4-BE49-F238E27FC236}">
                          <a16:creationId xmlns:a16="http://schemas.microsoft.com/office/drawing/2014/main" id="{2EE25E74-FF34-480A-B154-D2D174F835A1}"/>
                        </a:ext>
                      </a:extLst>
                    </p:cNvPr>
                    <p:cNvGrpSpPr>
                      <a:grpSpLocks/>
                    </p:cNvGrpSpPr>
                    <p:nvPr/>
                  </p:nvGrpSpPr>
                  <p:grpSpPr bwMode="auto">
                    <a:xfrm>
                      <a:off x="2029" y="791"/>
                      <a:ext cx="40" cy="22"/>
                      <a:chOff x="1937" y="882"/>
                      <a:chExt cx="666" cy="347"/>
                    </a:xfrm>
                  </p:grpSpPr>
                  <p:sp>
                    <p:nvSpPr>
                      <p:cNvPr id="490" name="AutoShape 1905">
                        <a:extLst>
                          <a:ext uri="{FF2B5EF4-FFF2-40B4-BE49-F238E27FC236}">
                            <a16:creationId xmlns:a16="http://schemas.microsoft.com/office/drawing/2014/main" id="{EA0DB925-15DD-41C2-8354-2C1C810548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91" name="AutoShape 1906">
                        <a:extLst>
                          <a:ext uri="{FF2B5EF4-FFF2-40B4-BE49-F238E27FC236}">
                            <a16:creationId xmlns:a16="http://schemas.microsoft.com/office/drawing/2014/main" id="{C21F1E74-0C2C-49FF-80DF-E30A512999E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92" name="AutoShape 1907">
                        <a:extLst>
                          <a:ext uri="{FF2B5EF4-FFF2-40B4-BE49-F238E27FC236}">
                            <a16:creationId xmlns:a16="http://schemas.microsoft.com/office/drawing/2014/main" id="{8DD8215D-ED2D-4FA1-9617-B3F77D920A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86" name="Group 1908">
                      <a:extLst>
                        <a:ext uri="{FF2B5EF4-FFF2-40B4-BE49-F238E27FC236}">
                          <a16:creationId xmlns:a16="http://schemas.microsoft.com/office/drawing/2014/main" id="{79076DE1-384A-4744-B684-8F4DAD4390B2}"/>
                        </a:ext>
                      </a:extLst>
                    </p:cNvPr>
                    <p:cNvGrpSpPr>
                      <a:grpSpLocks/>
                    </p:cNvGrpSpPr>
                    <p:nvPr/>
                  </p:nvGrpSpPr>
                  <p:grpSpPr bwMode="auto">
                    <a:xfrm>
                      <a:off x="2059" y="801"/>
                      <a:ext cx="40" cy="22"/>
                      <a:chOff x="1937" y="882"/>
                      <a:chExt cx="666" cy="347"/>
                    </a:xfrm>
                  </p:grpSpPr>
                  <p:sp>
                    <p:nvSpPr>
                      <p:cNvPr id="487" name="AutoShape 1909">
                        <a:extLst>
                          <a:ext uri="{FF2B5EF4-FFF2-40B4-BE49-F238E27FC236}">
                            <a16:creationId xmlns:a16="http://schemas.microsoft.com/office/drawing/2014/main" id="{5AAC2805-4F84-4BC7-93A5-C4FFDA80D5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88" name="AutoShape 1910">
                        <a:extLst>
                          <a:ext uri="{FF2B5EF4-FFF2-40B4-BE49-F238E27FC236}">
                            <a16:creationId xmlns:a16="http://schemas.microsoft.com/office/drawing/2014/main" id="{FE8C34FD-6943-45DA-95B6-C1C2722028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89" name="AutoShape 1911">
                        <a:extLst>
                          <a:ext uri="{FF2B5EF4-FFF2-40B4-BE49-F238E27FC236}">
                            <a16:creationId xmlns:a16="http://schemas.microsoft.com/office/drawing/2014/main" id="{E52E24E2-F9BD-4D83-BF9A-FC9F1729BF8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0" name="Group 1912">
                    <a:extLst>
                      <a:ext uri="{FF2B5EF4-FFF2-40B4-BE49-F238E27FC236}">
                        <a16:creationId xmlns:a16="http://schemas.microsoft.com/office/drawing/2014/main" id="{95514909-7E9F-4992-8C37-E009ADA94FE7}"/>
                      </a:ext>
                    </a:extLst>
                  </p:cNvPr>
                  <p:cNvGrpSpPr>
                    <a:grpSpLocks/>
                  </p:cNvGrpSpPr>
                  <p:nvPr/>
                </p:nvGrpSpPr>
                <p:grpSpPr bwMode="auto">
                  <a:xfrm>
                    <a:off x="1999" y="762"/>
                    <a:ext cx="100" cy="42"/>
                    <a:chOff x="1999" y="781"/>
                    <a:chExt cx="100" cy="42"/>
                  </a:xfrm>
                </p:grpSpPr>
                <p:grpSp>
                  <p:nvGrpSpPr>
                    <p:cNvPr id="472" name="Group 1913">
                      <a:extLst>
                        <a:ext uri="{FF2B5EF4-FFF2-40B4-BE49-F238E27FC236}">
                          <a16:creationId xmlns:a16="http://schemas.microsoft.com/office/drawing/2014/main" id="{52641B04-B249-45CC-95C0-44DCDB6B5644}"/>
                        </a:ext>
                      </a:extLst>
                    </p:cNvPr>
                    <p:cNvGrpSpPr>
                      <a:grpSpLocks/>
                    </p:cNvGrpSpPr>
                    <p:nvPr/>
                  </p:nvGrpSpPr>
                  <p:grpSpPr bwMode="auto">
                    <a:xfrm>
                      <a:off x="1999" y="781"/>
                      <a:ext cx="40" cy="22"/>
                      <a:chOff x="1937" y="882"/>
                      <a:chExt cx="666" cy="347"/>
                    </a:xfrm>
                  </p:grpSpPr>
                  <p:sp>
                    <p:nvSpPr>
                      <p:cNvPr id="481" name="AutoShape 1914">
                        <a:extLst>
                          <a:ext uri="{FF2B5EF4-FFF2-40B4-BE49-F238E27FC236}">
                            <a16:creationId xmlns:a16="http://schemas.microsoft.com/office/drawing/2014/main" id="{4565F782-DDAA-42C1-8B4A-CBCA8D1698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82" name="AutoShape 1915">
                        <a:extLst>
                          <a:ext uri="{FF2B5EF4-FFF2-40B4-BE49-F238E27FC236}">
                            <a16:creationId xmlns:a16="http://schemas.microsoft.com/office/drawing/2014/main" id="{131B82DE-8499-42C7-8D71-883D3B5A98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83" name="AutoShape 1916">
                        <a:extLst>
                          <a:ext uri="{FF2B5EF4-FFF2-40B4-BE49-F238E27FC236}">
                            <a16:creationId xmlns:a16="http://schemas.microsoft.com/office/drawing/2014/main" id="{96FB9800-55AB-4BFB-BD2C-D691111BAF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73" name="Group 1917">
                      <a:extLst>
                        <a:ext uri="{FF2B5EF4-FFF2-40B4-BE49-F238E27FC236}">
                          <a16:creationId xmlns:a16="http://schemas.microsoft.com/office/drawing/2014/main" id="{D212763B-E5E8-4734-89BC-DB04E2B26816}"/>
                        </a:ext>
                      </a:extLst>
                    </p:cNvPr>
                    <p:cNvGrpSpPr>
                      <a:grpSpLocks/>
                    </p:cNvGrpSpPr>
                    <p:nvPr/>
                  </p:nvGrpSpPr>
                  <p:grpSpPr bwMode="auto">
                    <a:xfrm>
                      <a:off x="2029" y="791"/>
                      <a:ext cx="40" cy="22"/>
                      <a:chOff x="1937" y="882"/>
                      <a:chExt cx="666" cy="347"/>
                    </a:xfrm>
                  </p:grpSpPr>
                  <p:sp>
                    <p:nvSpPr>
                      <p:cNvPr id="478" name="AutoShape 1918">
                        <a:extLst>
                          <a:ext uri="{FF2B5EF4-FFF2-40B4-BE49-F238E27FC236}">
                            <a16:creationId xmlns:a16="http://schemas.microsoft.com/office/drawing/2014/main" id="{E8A1C3F8-AD77-4E76-91EF-C0BA936B0A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79" name="AutoShape 1919">
                        <a:extLst>
                          <a:ext uri="{FF2B5EF4-FFF2-40B4-BE49-F238E27FC236}">
                            <a16:creationId xmlns:a16="http://schemas.microsoft.com/office/drawing/2014/main" id="{A4A2D13D-34C2-4B54-A685-446A07DB4F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80" name="AutoShape 1920">
                        <a:extLst>
                          <a:ext uri="{FF2B5EF4-FFF2-40B4-BE49-F238E27FC236}">
                            <a16:creationId xmlns:a16="http://schemas.microsoft.com/office/drawing/2014/main" id="{33520B1D-4DBD-4D0A-9305-8574DE18BC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74" name="Group 1921">
                      <a:extLst>
                        <a:ext uri="{FF2B5EF4-FFF2-40B4-BE49-F238E27FC236}">
                          <a16:creationId xmlns:a16="http://schemas.microsoft.com/office/drawing/2014/main" id="{84855E98-B19C-4D5B-B5E0-2AB4F8CBF31C}"/>
                        </a:ext>
                      </a:extLst>
                    </p:cNvPr>
                    <p:cNvGrpSpPr>
                      <a:grpSpLocks/>
                    </p:cNvGrpSpPr>
                    <p:nvPr/>
                  </p:nvGrpSpPr>
                  <p:grpSpPr bwMode="auto">
                    <a:xfrm>
                      <a:off x="2059" y="801"/>
                      <a:ext cx="40" cy="22"/>
                      <a:chOff x="1937" y="882"/>
                      <a:chExt cx="666" cy="347"/>
                    </a:xfrm>
                  </p:grpSpPr>
                  <p:sp>
                    <p:nvSpPr>
                      <p:cNvPr id="475" name="AutoShape 1922">
                        <a:extLst>
                          <a:ext uri="{FF2B5EF4-FFF2-40B4-BE49-F238E27FC236}">
                            <a16:creationId xmlns:a16="http://schemas.microsoft.com/office/drawing/2014/main" id="{9256146B-2ADE-4015-9989-FBCA41757B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76" name="AutoShape 1923">
                        <a:extLst>
                          <a:ext uri="{FF2B5EF4-FFF2-40B4-BE49-F238E27FC236}">
                            <a16:creationId xmlns:a16="http://schemas.microsoft.com/office/drawing/2014/main" id="{F707A972-296A-42CA-9554-4DD7A186180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77" name="AutoShape 1924">
                        <a:extLst>
                          <a:ext uri="{FF2B5EF4-FFF2-40B4-BE49-F238E27FC236}">
                            <a16:creationId xmlns:a16="http://schemas.microsoft.com/office/drawing/2014/main" id="{6D2294F9-4E2D-4A5E-B39F-652BC9D787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1" name="Group 1925">
                    <a:extLst>
                      <a:ext uri="{FF2B5EF4-FFF2-40B4-BE49-F238E27FC236}">
                        <a16:creationId xmlns:a16="http://schemas.microsoft.com/office/drawing/2014/main" id="{B1DB40A0-A3C4-45E5-9A2A-CB3338041D90}"/>
                      </a:ext>
                    </a:extLst>
                  </p:cNvPr>
                  <p:cNvGrpSpPr>
                    <a:grpSpLocks/>
                  </p:cNvGrpSpPr>
                  <p:nvPr/>
                </p:nvGrpSpPr>
                <p:grpSpPr bwMode="auto">
                  <a:xfrm>
                    <a:off x="1999" y="755"/>
                    <a:ext cx="100" cy="42"/>
                    <a:chOff x="1999" y="781"/>
                    <a:chExt cx="100" cy="42"/>
                  </a:xfrm>
                </p:grpSpPr>
                <p:grpSp>
                  <p:nvGrpSpPr>
                    <p:cNvPr id="460" name="Group 1926">
                      <a:extLst>
                        <a:ext uri="{FF2B5EF4-FFF2-40B4-BE49-F238E27FC236}">
                          <a16:creationId xmlns:a16="http://schemas.microsoft.com/office/drawing/2014/main" id="{0D3CCACB-C952-4F8C-9AF9-480ED7AB45FA}"/>
                        </a:ext>
                      </a:extLst>
                    </p:cNvPr>
                    <p:cNvGrpSpPr>
                      <a:grpSpLocks/>
                    </p:cNvGrpSpPr>
                    <p:nvPr/>
                  </p:nvGrpSpPr>
                  <p:grpSpPr bwMode="auto">
                    <a:xfrm>
                      <a:off x="1999" y="781"/>
                      <a:ext cx="40" cy="22"/>
                      <a:chOff x="1937" y="882"/>
                      <a:chExt cx="666" cy="347"/>
                    </a:xfrm>
                  </p:grpSpPr>
                  <p:sp>
                    <p:nvSpPr>
                      <p:cNvPr id="469" name="AutoShape 1927">
                        <a:extLst>
                          <a:ext uri="{FF2B5EF4-FFF2-40B4-BE49-F238E27FC236}">
                            <a16:creationId xmlns:a16="http://schemas.microsoft.com/office/drawing/2014/main" id="{AFCE95B0-67F9-40BD-9E38-F40AE3E18FC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70" name="AutoShape 1928">
                        <a:extLst>
                          <a:ext uri="{FF2B5EF4-FFF2-40B4-BE49-F238E27FC236}">
                            <a16:creationId xmlns:a16="http://schemas.microsoft.com/office/drawing/2014/main" id="{E2283D68-3C46-4BA6-892D-43FDC184E81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71" name="AutoShape 1929">
                        <a:extLst>
                          <a:ext uri="{FF2B5EF4-FFF2-40B4-BE49-F238E27FC236}">
                            <a16:creationId xmlns:a16="http://schemas.microsoft.com/office/drawing/2014/main" id="{2E756B6D-51CE-4E83-8EDE-453AA28BB4C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61" name="Group 1930">
                      <a:extLst>
                        <a:ext uri="{FF2B5EF4-FFF2-40B4-BE49-F238E27FC236}">
                          <a16:creationId xmlns:a16="http://schemas.microsoft.com/office/drawing/2014/main" id="{92C3B9EE-A139-428D-82FC-7BEA76434C7F}"/>
                        </a:ext>
                      </a:extLst>
                    </p:cNvPr>
                    <p:cNvGrpSpPr>
                      <a:grpSpLocks/>
                    </p:cNvGrpSpPr>
                    <p:nvPr/>
                  </p:nvGrpSpPr>
                  <p:grpSpPr bwMode="auto">
                    <a:xfrm>
                      <a:off x="2029" y="791"/>
                      <a:ext cx="40" cy="22"/>
                      <a:chOff x="1937" y="882"/>
                      <a:chExt cx="666" cy="347"/>
                    </a:xfrm>
                  </p:grpSpPr>
                  <p:sp>
                    <p:nvSpPr>
                      <p:cNvPr id="466" name="AutoShape 1931">
                        <a:extLst>
                          <a:ext uri="{FF2B5EF4-FFF2-40B4-BE49-F238E27FC236}">
                            <a16:creationId xmlns:a16="http://schemas.microsoft.com/office/drawing/2014/main" id="{33D28C27-334C-4CF2-80D4-E016187BFC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67" name="AutoShape 1932">
                        <a:extLst>
                          <a:ext uri="{FF2B5EF4-FFF2-40B4-BE49-F238E27FC236}">
                            <a16:creationId xmlns:a16="http://schemas.microsoft.com/office/drawing/2014/main" id="{6CAA4B84-5818-449C-9235-659406E270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68" name="AutoShape 1933">
                        <a:extLst>
                          <a:ext uri="{FF2B5EF4-FFF2-40B4-BE49-F238E27FC236}">
                            <a16:creationId xmlns:a16="http://schemas.microsoft.com/office/drawing/2014/main" id="{7DA0310B-6EFB-4A67-AF06-A61FBC6D58E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62" name="Group 1934">
                      <a:extLst>
                        <a:ext uri="{FF2B5EF4-FFF2-40B4-BE49-F238E27FC236}">
                          <a16:creationId xmlns:a16="http://schemas.microsoft.com/office/drawing/2014/main" id="{992106AB-FE7F-495B-BFD1-846FDEDC01D1}"/>
                        </a:ext>
                      </a:extLst>
                    </p:cNvPr>
                    <p:cNvGrpSpPr>
                      <a:grpSpLocks/>
                    </p:cNvGrpSpPr>
                    <p:nvPr/>
                  </p:nvGrpSpPr>
                  <p:grpSpPr bwMode="auto">
                    <a:xfrm>
                      <a:off x="2059" y="801"/>
                      <a:ext cx="40" cy="22"/>
                      <a:chOff x="1937" y="882"/>
                      <a:chExt cx="666" cy="347"/>
                    </a:xfrm>
                  </p:grpSpPr>
                  <p:sp>
                    <p:nvSpPr>
                      <p:cNvPr id="463" name="AutoShape 1935">
                        <a:extLst>
                          <a:ext uri="{FF2B5EF4-FFF2-40B4-BE49-F238E27FC236}">
                            <a16:creationId xmlns:a16="http://schemas.microsoft.com/office/drawing/2014/main" id="{5AE3519B-5EC0-4B5A-AC77-9586D3E165A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64" name="AutoShape 1936">
                        <a:extLst>
                          <a:ext uri="{FF2B5EF4-FFF2-40B4-BE49-F238E27FC236}">
                            <a16:creationId xmlns:a16="http://schemas.microsoft.com/office/drawing/2014/main" id="{49EC3716-02AF-416F-B9C4-E7A22267E2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65" name="AutoShape 1937">
                        <a:extLst>
                          <a:ext uri="{FF2B5EF4-FFF2-40B4-BE49-F238E27FC236}">
                            <a16:creationId xmlns:a16="http://schemas.microsoft.com/office/drawing/2014/main" id="{A44B4705-56D4-4090-A513-612C31B1BE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2" name="Group 1938">
                    <a:extLst>
                      <a:ext uri="{FF2B5EF4-FFF2-40B4-BE49-F238E27FC236}">
                        <a16:creationId xmlns:a16="http://schemas.microsoft.com/office/drawing/2014/main" id="{59AA823E-F8B7-4F9A-BF04-956FCC5E3945}"/>
                      </a:ext>
                    </a:extLst>
                  </p:cNvPr>
                  <p:cNvGrpSpPr>
                    <a:grpSpLocks/>
                  </p:cNvGrpSpPr>
                  <p:nvPr/>
                </p:nvGrpSpPr>
                <p:grpSpPr bwMode="auto">
                  <a:xfrm>
                    <a:off x="1993" y="783"/>
                    <a:ext cx="100" cy="42"/>
                    <a:chOff x="1999" y="781"/>
                    <a:chExt cx="100" cy="42"/>
                  </a:xfrm>
                </p:grpSpPr>
                <p:grpSp>
                  <p:nvGrpSpPr>
                    <p:cNvPr id="448" name="Group 1939">
                      <a:extLst>
                        <a:ext uri="{FF2B5EF4-FFF2-40B4-BE49-F238E27FC236}">
                          <a16:creationId xmlns:a16="http://schemas.microsoft.com/office/drawing/2014/main" id="{E097401E-5891-4A23-8CB9-D6DC78969B7C}"/>
                        </a:ext>
                      </a:extLst>
                    </p:cNvPr>
                    <p:cNvGrpSpPr>
                      <a:grpSpLocks/>
                    </p:cNvGrpSpPr>
                    <p:nvPr/>
                  </p:nvGrpSpPr>
                  <p:grpSpPr bwMode="auto">
                    <a:xfrm>
                      <a:off x="1999" y="781"/>
                      <a:ext cx="40" cy="22"/>
                      <a:chOff x="1937" y="882"/>
                      <a:chExt cx="666" cy="347"/>
                    </a:xfrm>
                  </p:grpSpPr>
                  <p:sp>
                    <p:nvSpPr>
                      <p:cNvPr id="457" name="AutoShape 1940">
                        <a:extLst>
                          <a:ext uri="{FF2B5EF4-FFF2-40B4-BE49-F238E27FC236}">
                            <a16:creationId xmlns:a16="http://schemas.microsoft.com/office/drawing/2014/main" id="{F4ACD7E8-9CA0-45BA-935A-2DAD03170BA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8" name="AutoShape 1941">
                        <a:extLst>
                          <a:ext uri="{FF2B5EF4-FFF2-40B4-BE49-F238E27FC236}">
                            <a16:creationId xmlns:a16="http://schemas.microsoft.com/office/drawing/2014/main" id="{0B7F986B-8942-4B12-80F2-7C58A9D41A4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9" name="AutoShape 1942">
                        <a:extLst>
                          <a:ext uri="{FF2B5EF4-FFF2-40B4-BE49-F238E27FC236}">
                            <a16:creationId xmlns:a16="http://schemas.microsoft.com/office/drawing/2014/main" id="{7D0E628D-CD7E-48EA-A701-EC25794F713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49" name="Group 1943">
                      <a:extLst>
                        <a:ext uri="{FF2B5EF4-FFF2-40B4-BE49-F238E27FC236}">
                          <a16:creationId xmlns:a16="http://schemas.microsoft.com/office/drawing/2014/main" id="{18DACA31-4563-4F21-BFA9-95D7330E6468}"/>
                        </a:ext>
                      </a:extLst>
                    </p:cNvPr>
                    <p:cNvGrpSpPr>
                      <a:grpSpLocks/>
                    </p:cNvGrpSpPr>
                    <p:nvPr/>
                  </p:nvGrpSpPr>
                  <p:grpSpPr bwMode="auto">
                    <a:xfrm>
                      <a:off x="2029" y="791"/>
                      <a:ext cx="40" cy="22"/>
                      <a:chOff x="1937" y="882"/>
                      <a:chExt cx="666" cy="347"/>
                    </a:xfrm>
                  </p:grpSpPr>
                  <p:sp>
                    <p:nvSpPr>
                      <p:cNvPr id="454" name="AutoShape 1944">
                        <a:extLst>
                          <a:ext uri="{FF2B5EF4-FFF2-40B4-BE49-F238E27FC236}">
                            <a16:creationId xmlns:a16="http://schemas.microsoft.com/office/drawing/2014/main" id="{6FDBAB1A-C176-434B-B014-A6C25AF59C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5" name="AutoShape 1945">
                        <a:extLst>
                          <a:ext uri="{FF2B5EF4-FFF2-40B4-BE49-F238E27FC236}">
                            <a16:creationId xmlns:a16="http://schemas.microsoft.com/office/drawing/2014/main" id="{863E9E50-D03D-49E5-BD87-CC7D2B4DF8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6" name="AutoShape 1946">
                        <a:extLst>
                          <a:ext uri="{FF2B5EF4-FFF2-40B4-BE49-F238E27FC236}">
                            <a16:creationId xmlns:a16="http://schemas.microsoft.com/office/drawing/2014/main" id="{C96D9C97-64CE-4F07-9815-4E1CBBF8F0F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50" name="Group 1947">
                      <a:extLst>
                        <a:ext uri="{FF2B5EF4-FFF2-40B4-BE49-F238E27FC236}">
                          <a16:creationId xmlns:a16="http://schemas.microsoft.com/office/drawing/2014/main" id="{A486D750-E470-4DCB-9480-CF09932F78AC}"/>
                        </a:ext>
                      </a:extLst>
                    </p:cNvPr>
                    <p:cNvGrpSpPr>
                      <a:grpSpLocks/>
                    </p:cNvGrpSpPr>
                    <p:nvPr/>
                  </p:nvGrpSpPr>
                  <p:grpSpPr bwMode="auto">
                    <a:xfrm>
                      <a:off x="2059" y="801"/>
                      <a:ext cx="40" cy="22"/>
                      <a:chOff x="1937" y="882"/>
                      <a:chExt cx="666" cy="347"/>
                    </a:xfrm>
                  </p:grpSpPr>
                  <p:sp>
                    <p:nvSpPr>
                      <p:cNvPr id="451" name="AutoShape 1948">
                        <a:extLst>
                          <a:ext uri="{FF2B5EF4-FFF2-40B4-BE49-F238E27FC236}">
                            <a16:creationId xmlns:a16="http://schemas.microsoft.com/office/drawing/2014/main" id="{2F489BAF-B0D1-43FD-94C3-5173607E474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2" name="AutoShape 1949">
                        <a:extLst>
                          <a:ext uri="{FF2B5EF4-FFF2-40B4-BE49-F238E27FC236}">
                            <a16:creationId xmlns:a16="http://schemas.microsoft.com/office/drawing/2014/main" id="{32CC6656-D96B-4A04-A079-AAFCE87622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53" name="AutoShape 1950">
                        <a:extLst>
                          <a:ext uri="{FF2B5EF4-FFF2-40B4-BE49-F238E27FC236}">
                            <a16:creationId xmlns:a16="http://schemas.microsoft.com/office/drawing/2014/main" id="{5C2DB8E8-F0E9-4BE9-980C-964DF12CCC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3" name="Group 1951">
                    <a:extLst>
                      <a:ext uri="{FF2B5EF4-FFF2-40B4-BE49-F238E27FC236}">
                        <a16:creationId xmlns:a16="http://schemas.microsoft.com/office/drawing/2014/main" id="{84789492-3F3D-4131-8F55-16133B82E671}"/>
                      </a:ext>
                    </a:extLst>
                  </p:cNvPr>
                  <p:cNvGrpSpPr>
                    <a:grpSpLocks/>
                  </p:cNvGrpSpPr>
                  <p:nvPr/>
                </p:nvGrpSpPr>
                <p:grpSpPr bwMode="auto">
                  <a:xfrm>
                    <a:off x="1993" y="777"/>
                    <a:ext cx="100" cy="42"/>
                    <a:chOff x="1999" y="781"/>
                    <a:chExt cx="100" cy="42"/>
                  </a:xfrm>
                </p:grpSpPr>
                <p:grpSp>
                  <p:nvGrpSpPr>
                    <p:cNvPr id="436" name="Group 1952">
                      <a:extLst>
                        <a:ext uri="{FF2B5EF4-FFF2-40B4-BE49-F238E27FC236}">
                          <a16:creationId xmlns:a16="http://schemas.microsoft.com/office/drawing/2014/main" id="{08CB1427-C439-4C8D-9F6B-AC7B3918C661}"/>
                        </a:ext>
                      </a:extLst>
                    </p:cNvPr>
                    <p:cNvGrpSpPr>
                      <a:grpSpLocks/>
                    </p:cNvGrpSpPr>
                    <p:nvPr/>
                  </p:nvGrpSpPr>
                  <p:grpSpPr bwMode="auto">
                    <a:xfrm>
                      <a:off x="1999" y="781"/>
                      <a:ext cx="40" cy="22"/>
                      <a:chOff x="1937" y="882"/>
                      <a:chExt cx="666" cy="347"/>
                    </a:xfrm>
                  </p:grpSpPr>
                  <p:sp>
                    <p:nvSpPr>
                      <p:cNvPr id="445" name="AutoShape 1953">
                        <a:extLst>
                          <a:ext uri="{FF2B5EF4-FFF2-40B4-BE49-F238E27FC236}">
                            <a16:creationId xmlns:a16="http://schemas.microsoft.com/office/drawing/2014/main" id="{7233C5C9-70A8-4D35-9778-14CD478A55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6" name="AutoShape 1954">
                        <a:extLst>
                          <a:ext uri="{FF2B5EF4-FFF2-40B4-BE49-F238E27FC236}">
                            <a16:creationId xmlns:a16="http://schemas.microsoft.com/office/drawing/2014/main" id="{68A84C3D-8A02-4AC9-8B1E-1EC0648885B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7" name="AutoShape 1955">
                        <a:extLst>
                          <a:ext uri="{FF2B5EF4-FFF2-40B4-BE49-F238E27FC236}">
                            <a16:creationId xmlns:a16="http://schemas.microsoft.com/office/drawing/2014/main" id="{1B9AB20A-DA71-487C-BFB2-7F36999684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37" name="Group 1956">
                      <a:extLst>
                        <a:ext uri="{FF2B5EF4-FFF2-40B4-BE49-F238E27FC236}">
                          <a16:creationId xmlns:a16="http://schemas.microsoft.com/office/drawing/2014/main" id="{BB86C8D8-C052-47EE-9BB5-6B02602DA3C0}"/>
                        </a:ext>
                      </a:extLst>
                    </p:cNvPr>
                    <p:cNvGrpSpPr>
                      <a:grpSpLocks/>
                    </p:cNvGrpSpPr>
                    <p:nvPr/>
                  </p:nvGrpSpPr>
                  <p:grpSpPr bwMode="auto">
                    <a:xfrm>
                      <a:off x="2029" y="791"/>
                      <a:ext cx="40" cy="22"/>
                      <a:chOff x="1937" y="882"/>
                      <a:chExt cx="666" cy="347"/>
                    </a:xfrm>
                  </p:grpSpPr>
                  <p:sp>
                    <p:nvSpPr>
                      <p:cNvPr id="442" name="AutoShape 1957">
                        <a:extLst>
                          <a:ext uri="{FF2B5EF4-FFF2-40B4-BE49-F238E27FC236}">
                            <a16:creationId xmlns:a16="http://schemas.microsoft.com/office/drawing/2014/main" id="{BAF9CA31-F755-490F-92D2-09AC91A043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3" name="AutoShape 1958">
                        <a:extLst>
                          <a:ext uri="{FF2B5EF4-FFF2-40B4-BE49-F238E27FC236}">
                            <a16:creationId xmlns:a16="http://schemas.microsoft.com/office/drawing/2014/main" id="{C6A2BE7A-60DF-436B-BA52-DFBCF77CFB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4" name="AutoShape 1959">
                        <a:extLst>
                          <a:ext uri="{FF2B5EF4-FFF2-40B4-BE49-F238E27FC236}">
                            <a16:creationId xmlns:a16="http://schemas.microsoft.com/office/drawing/2014/main" id="{12043E56-0CD4-41CE-91D8-AD0E8EB497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38" name="Group 1960">
                      <a:extLst>
                        <a:ext uri="{FF2B5EF4-FFF2-40B4-BE49-F238E27FC236}">
                          <a16:creationId xmlns:a16="http://schemas.microsoft.com/office/drawing/2014/main" id="{682DEF40-E9C8-4F92-8AE4-27FE5132EE88}"/>
                        </a:ext>
                      </a:extLst>
                    </p:cNvPr>
                    <p:cNvGrpSpPr>
                      <a:grpSpLocks/>
                    </p:cNvGrpSpPr>
                    <p:nvPr/>
                  </p:nvGrpSpPr>
                  <p:grpSpPr bwMode="auto">
                    <a:xfrm>
                      <a:off x="2059" y="801"/>
                      <a:ext cx="40" cy="22"/>
                      <a:chOff x="1937" y="882"/>
                      <a:chExt cx="666" cy="347"/>
                    </a:xfrm>
                  </p:grpSpPr>
                  <p:sp>
                    <p:nvSpPr>
                      <p:cNvPr id="439" name="AutoShape 1961">
                        <a:extLst>
                          <a:ext uri="{FF2B5EF4-FFF2-40B4-BE49-F238E27FC236}">
                            <a16:creationId xmlns:a16="http://schemas.microsoft.com/office/drawing/2014/main" id="{181370B5-F603-4DDF-A7DC-88E2254393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0" name="AutoShape 1962">
                        <a:extLst>
                          <a:ext uri="{FF2B5EF4-FFF2-40B4-BE49-F238E27FC236}">
                            <a16:creationId xmlns:a16="http://schemas.microsoft.com/office/drawing/2014/main" id="{3A6A5C37-0FCF-46B1-8940-7281DB272C7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41" name="AutoShape 1963">
                        <a:extLst>
                          <a:ext uri="{FF2B5EF4-FFF2-40B4-BE49-F238E27FC236}">
                            <a16:creationId xmlns:a16="http://schemas.microsoft.com/office/drawing/2014/main" id="{66F3A9CB-F784-4AD0-A77A-19B723A85D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4" name="Group 1964">
                    <a:extLst>
                      <a:ext uri="{FF2B5EF4-FFF2-40B4-BE49-F238E27FC236}">
                        <a16:creationId xmlns:a16="http://schemas.microsoft.com/office/drawing/2014/main" id="{05BC5361-DFF2-4992-981A-D277D898D5B3}"/>
                      </a:ext>
                    </a:extLst>
                  </p:cNvPr>
                  <p:cNvGrpSpPr>
                    <a:grpSpLocks/>
                  </p:cNvGrpSpPr>
                  <p:nvPr/>
                </p:nvGrpSpPr>
                <p:grpSpPr bwMode="auto">
                  <a:xfrm>
                    <a:off x="1993" y="771"/>
                    <a:ext cx="100" cy="42"/>
                    <a:chOff x="1999" y="781"/>
                    <a:chExt cx="100" cy="42"/>
                  </a:xfrm>
                </p:grpSpPr>
                <p:grpSp>
                  <p:nvGrpSpPr>
                    <p:cNvPr id="424" name="Group 1965">
                      <a:extLst>
                        <a:ext uri="{FF2B5EF4-FFF2-40B4-BE49-F238E27FC236}">
                          <a16:creationId xmlns:a16="http://schemas.microsoft.com/office/drawing/2014/main" id="{708BA4A3-10B1-4500-8F29-9CA9FE49098E}"/>
                        </a:ext>
                      </a:extLst>
                    </p:cNvPr>
                    <p:cNvGrpSpPr>
                      <a:grpSpLocks/>
                    </p:cNvGrpSpPr>
                    <p:nvPr/>
                  </p:nvGrpSpPr>
                  <p:grpSpPr bwMode="auto">
                    <a:xfrm>
                      <a:off x="1999" y="781"/>
                      <a:ext cx="40" cy="22"/>
                      <a:chOff x="1937" y="882"/>
                      <a:chExt cx="666" cy="347"/>
                    </a:xfrm>
                  </p:grpSpPr>
                  <p:sp>
                    <p:nvSpPr>
                      <p:cNvPr id="433" name="AutoShape 1966">
                        <a:extLst>
                          <a:ext uri="{FF2B5EF4-FFF2-40B4-BE49-F238E27FC236}">
                            <a16:creationId xmlns:a16="http://schemas.microsoft.com/office/drawing/2014/main" id="{D4BC0400-B45D-4D8B-97B8-25F65A19CB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34" name="AutoShape 1967">
                        <a:extLst>
                          <a:ext uri="{FF2B5EF4-FFF2-40B4-BE49-F238E27FC236}">
                            <a16:creationId xmlns:a16="http://schemas.microsoft.com/office/drawing/2014/main" id="{049CF3F7-F9B1-434C-AF44-AA4FF78ED2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35" name="AutoShape 1968">
                        <a:extLst>
                          <a:ext uri="{FF2B5EF4-FFF2-40B4-BE49-F238E27FC236}">
                            <a16:creationId xmlns:a16="http://schemas.microsoft.com/office/drawing/2014/main" id="{4AFB6F36-1EEF-4703-80DE-12A56C7786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25" name="Group 1969">
                      <a:extLst>
                        <a:ext uri="{FF2B5EF4-FFF2-40B4-BE49-F238E27FC236}">
                          <a16:creationId xmlns:a16="http://schemas.microsoft.com/office/drawing/2014/main" id="{0FA6A153-5FA1-433C-BC2A-5063506FCCBD}"/>
                        </a:ext>
                      </a:extLst>
                    </p:cNvPr>
                    <p:cNvGrpSpPr>
                      <a:grpSpLocks/>
                    </p:cNvGrpSpPr>
                    <p:nvPr/>
                  </p:nvGrpSpPr>
                  <p:grpSpPr bwMode="auto">
                    <a:xfrm>
                      <a:off x="2029" y="791"/>
                      <a:ext cx="40" cy="22"/>
                      <a:chOff x="1937" y="882"/>
                      <a:chExt cx="666" cy="347"/>
                    </a:xfrm>
                  </p:grpSpPr>
                  <p:sp>
                    <p:nvSpPr>
                      <p:cNvPr id="430" name="AutoShape 1970">
                        <a:extLst>
                          <a:ext uri="{FF2B5EF4-FFF2-40B4-BE49-F238E27FC236}">
                            <a16:creationId xmlns:a16="http://schemas.microsoft.com/office/drawing/2014/main" id="{9D5829F5-CDCE-4FF1-8968-B97F88ADB4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31" name="AutoShape 1971">
                        <a:extLst>
                          <a:ext uri="{FF2B5EF4-FFF2-40B4-BE49-F238E27FC236}">
                            <a16:creationId xmlns:a16="http://schemas.microsoft.com/office/drawing/2014/main" id="{7012D52D-E3A8-4667-AB15-E6A91F2159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32" name="AutoShape 1972">
                        <a:extLst>
                          <a:ext uri="{FF2B5EF4-FFF2-40B4-BE49-F238E27FC236}">
                            <a16:creationId xmlns:a16="http://schemas.microsoft.com/office/drawing/2014/main" id="{0C0A5BA2-78A9-41A9-A6E6-DCB1956F39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26" name="Group 1973">
                      <a:extLst>
                        <a:ext uri="{FF2B5EF4-FFF2-40B4-BE49-F238E27FC236}">
                          <a16:creationId xmlns:a16="http://schemas.microsoft.com/office/drawing/2014/main" id="{E4341C9B-B091-47B1-A6C3-640D63CF6590}"/>
                        </a:ext>
                      </a:extLst>
                    </p:cNvPr>
                    <p:cNvGrpSpPr>
                      <a:grpSpLocks/>
                    </p:cNvGrpSpPr>
                    <p:nvPr/>
                  </p:nvGrpSpPr>
                  <p:grpSpPr bwMode="auto">
                    <a:xfrm>
                      <a:off x="2059" y="801"/>
                      <a:ext cx="40" cy="22"/>
                      <a:chOff x="1937" y="882"/>
                      <a:chExt cx="666" cy="347"/>
                    </a:xfrm>
                  </p:grpSpPr>
                  <p:sp>
                    <p:nvSpPr>
                      <p:cNvPr id="427" name="AutoShape 1974">
                        <a:extLst>
                          <a:ext uri="{FF2B5EF4-FFF2-40B4-BE49-F238E27FC236}">
                            <a16:creationId xmlns:a16="http://schemas.microsoft.com/office/drawing/2014/main" id="{2672E44B-974F-4EA3-8B24-243B0EC51D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28" name="AutoShape 1975">
                        <a:extLst>
                          <a:ext uri="{FF2B5EF4-FFF2-40B4-BE49-F238E27FC236}">
                            <a16:creationId xmlns:a16="http://schemas.microsoft.com/office/drawing/2014/main" id="{01EB17FD-7605-4462-A0FC-545C8E3BA33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29" name="AutoShape 1976">
                        <a:extLst>
                          <a:ext uri="{FF2B5EF4-FFF2-40B4-BE49-F238E27FC236}">
                            <a16:creationId xmlns:a16="http://schemas.microsoft.com/office/drawing/2014/main" id="{082991A4-F4DB-4BA1-BF10-E86A3D6F4D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5" name="Group 1977">
                    <a:extLst>
                      <a:ext uri="{FF2B5EF4-FFF2-40B4-BE49-F238E27FC236}">
                        <a16:creationId xmlns:a16="http://schemas.microsoft.com/office/drawing/2014/main" id="{697DC19C-7BBE-4F28-B07D-5ABB96DEA63C}"/>
                      </a:ext>
                    </a:extLst>
                  </p:cNvPr>
                  <p:cNvGrpSpPr>
                    <a:grpSpLocks/>
                  </p:cNvGrpSpPr>
                  <p:nvPr/>
                </p:nvGrpSpPr>
                <p:grpSpPr bwMode="auto">
                  <a:xfrm>
                    <a:off x="1987" y="785"/>
                    <a:ext cx="100" cy="42"/>
                    <a:chOff x="1999" y="781"/>
                    <a:chExt cx="100" cy="42"/>
                  </a:xfrm>
                </p:grpSpPr>
                <p:grpSp>
                  <p:nvGrpSpPr>
                    <p:cNvPr id="412" name="Group 1978">
                      <a:extLst>
                        <a:ext uri="{FF2B5EF4-FFF2-40B4-BE49-F238E27FC236}">
                          <a16:creationId xmlns:a16="http://schemas.microsoft.com/office/drawing/2014/main" id="{88541BD7-976A-486B-A7D1-23D2F3267558}"/>
                        </a:ext>
                      </a:extLst>
                    </p:cNvPr>
                    <p:cNvGrpSpPr>
                      <a:grpSpLocks/>
                    </p:cNvGrpSpPr>
                    <p:nvPr/>
                  </p:nvGrpSpPr>
                  <p:grpSpPr bwMode="auto">
                    <a:xfrm>
                      <a:off x="1999" y="781"/>
                      <a:ext cx="40" cy="22"/>
                      <a:chOff x="1937" y="882"/>
                      <a:chExt cx="666" cy="347"/>
                    </a:xfrm>
                  </p:grpSpPr>
                  <p:sp>
                    <p:nvSpPr>
                      <p:cNvPr id="421" name="AutoShape 1979">
                        <a:extLst>
                          <a:ext uri="{FF2B5EF4-FFF2-40B4-BE49-F238E27FC236}">
                            <a16:creationId xmlns:a16="http://schemas.microsoft.com/office/drawing/2014/main" id="{9412E00C-4B30-461E-AFD3-C436F1B162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22" name="AutoShape 1980">
                        <a:extLst>
                          <a:ext uri="{FF2B5EF4-FFF2-40B4-BE49-F238E27FC236}">
                            <a16:creationId xmlns:a16="http://schemas.microsoft.com/office/drawing/2014/main" id="{581088C6-B304-4675-8213-7E839533D5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23" name="AutoShape 1981">
                        <a:extLst>
                          <a:ext uri="{FF2B5EF4-FFF2-40B4-BE49-F238E27FC236}">
                            <a16:creationId xmlns:a16="http://schemas.microsoft.com/office/drawing/2014/main" id="{7334D57F-1E8A-44E9-9526-DF8376B891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13" name="Group 1982">
                      <a:extLst>
                        <a:ext uri="{FF2B5EF4-FFF2-40B4-BE49-F238E27FC236}">
                          <a16:creationId xmlns:a16="http://schemas.microsoft.com/office/drawing/2014/main" id="{FF22939E-F0F9-42C1-88D5-D72101BF6CC4}"/>
                        </a:ext>
                      </a:extLst>
                    </p:cNvPr>
                    <p:cNvGrpSpPr>
                      <a:grpSpLocks/>
                    </p:cNvGrpSpPr>
                    <p:nvPr/>
                  </p:nvGrpSpPr>
                  <p:grpSpPr bwMode="auto">
                    <a:xfrm>
                      <a:off x="2029" y="791"/>
                      <a:ext cx="40" cy="22"/>
                      <a:chOff x="1937" y="882"/>
                      <a:chExt cx="666" cy="347"/>
                    </a:xfrm>
                  </p:grpSpPr>
                  <p:sp>
                    <p:nvSpPr>
                      <p:cNvPr id="418" name="AutoShape 1983">
                        <a:extLst>
                          <a:ext uri="{FF2B5EF4-FFF2-40B4-BE49-F238E27FC236}">
                            <a16:creationId xmlns:a16="http://schemas.microsoft.com/office/drawing/2014/main" id="{00BBD98D-3A77-488C-A0C3-70E065A9529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19" name="AutoShape 1984">
                        <a:extLst>
                          <a:ext uri="{FF2B5EF4-FFF2-40B4-BE49-F238E27FC236}">
                            <a16:creationId xmlns:a16="http://schemas.microsoft.com/office/drawing/2014/main" id="{360D2AFB-C762-4B40-BF95-67C1E5984F4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20" name="AutoShape 1985">
                        <a:extLst>
                          <a:ext uri="{FF2B5EF4-FFF2-40B4-BE49-F238E27FC236}">
                            <a16:creationId xmlns:a16="http://schemas.microsoft.com/office/drawing/2014/main" id="{3AAE792C-F2D2-466D-8340-5018A2531C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14" name="Group 1986">
                      <a:extLst>
                        <a:ext uri="{FF2B5EF4-FFF2-40B4-BE49-F238E27FC236}">
                          <a16:creationId xmlns:a16="http://schemas.microsoft.com/office/drawing/2014/main" id="{869CBE8D-DDA1-4443-B3C3-9461DEEA8B9A}"/>
                        </a:ext>
                      </a:extLst>
                    </p:cNvPr>
                    <p:cNvGrpSpPr>
                      <a:grpSpLocks/>
                    </p:cNvGrpSpPr>
                    <p:nvPr/>
                  </p:nvGrpSpPr>
                  <p:grpSpPr bwMode="auto">
                    <a:xfrm>
                      <a:off x="2059" y="801"/>
                      <a:ext cx="40" cy="22"/>
                      <a:chOff x="1937" y="882"/>
                      <a:chExt cx="666" cy="347"/>
                    </a:xfrm>
                  </p:grpSpPr>
                  <p:sp>
                    <p:nvSpPr>
                      <p:cNvPr id="415" name="AutoShape 1987">
                        <a:extLst>
                          <a:ext uri="{FF2B5EF4-FFF2-40B4-BE49-F238E27FC236}">
                            <a16:creationId xmlns:a16="http://schemas.microsoft.com/office/drawing/2014/main" id="{2019A825-24EB-48E9-B80A-235ED6A234F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16" name="AutoShape 1988">
                        <a:extLst>
                          <a:ext uri="{FF2B5EF4-FFF2-40B4-BE49-F238E27FC236}">
                            <a16:creationId xmlns:a16="http://schemas.microsoft.com/office/drawing/2014/main" id="{9993D87D-5870-4EC0-8345-C26CA3F9BD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17" name="AutoShape 1989">
                        <a:extLst>
                          <a:ext uri="{FF2B5EF4-FFF2-40B4-BE49-F238E27FC236}">
                            <a16:creationId xmlns:a16="http://schemas.microsoft.com/office/drawing/2014/main" id="{0A60AE1E-762A-4D41-A557-50E77032D7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6" name="Group 1990">
                    <a:extLst>
                      <a:ext uri="{FF2B5EF4-FFF2-40B4-BE49-F238E27FC236}">
                        <a16:creationId xmlns:a16="http://schemas.microsoft.com/office/drawing/2014/main" id="{68009D4F-379F-4550-9485-58349C4A3982}"/>
                      </a:ext>
                    </a:extLst>
                  </p:cNvPr>
                  <p:cNvGrpSpPr>
                    <a:grpSpLocks/>
                  </p:cNvGrpSpPr>
                  <p:nvPr/>
                </p:nvGrpSpPr>
                <p:grpSpPr bwMode="auto">
                  <a:xfrm>
                    <a:off x="1987" y="779"/>
                    <a:ext cx="100" cy="42"/>
                    <a:chOff x="1999" y="781"/>
                    <a:chExt cx="100" cy="42"/>
                  </a:xfrm>
                </p:grpSpPr>
                <p:grpSp>
                  <p:nvGrpSpPr>
                    <p:cNvPr id="400" name="Group 1991">
                      <a:extLst>
                        <a:ext uri="{FF2B5EF4-FFF2-40B4-BE49-F238E27FC236}">
                          <a16:creationId xmlns:a16="http://schemas.microsoft.com/office/drawing/2014/main" id="{2929EB5E-30E5-4C85-A5E6-AA0037A60E5F}"/>
                        </a:ext>
                      </a:extLst>
                    </p:cNvPr>
                    <p:cNvGrpSpPr>
                      <a:grpSpLocks/>
                    </p:cNvGrpSpPr>
                    <p:nvPr/>
                  </p:nvGrpSpPr>
                  <p:grpSpPr bwMode="auto">
                    <a:xfrm>
                      <a:off x="1999" y="781"/>
                      <a:ext cx="40" cy="22"/>
                      <a:chOff x="1937" y="882"/>
                      <a:chExt cx="666" cy="347"/>
                    </a:xfrm>
                  </p:grpSpPr>
                  <p:sp>
                    <p:nvSpPr>
                      <p:cNvPr id="409" name="AutoShape 1992">
                        <a:extLst>
                          <a:ext uri="{FF2B5EF4-FFF2-40B4-BE49-F238E27FC236}">
                            <a16:creationId xmlns:a16="http://schemas.microsoft.com/office/drawing/2014/main" id="{4E21EFD0-D4EA-4105-A1A4-627A6EFE57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10" name="AutoShape 1993">
                        <a:extLst>
                          <a:ext uri="{FF2B5EF4-FFF2-40B4-BE49-F238E27FC236}">
                            <a16:creationId xmlns:a16="http://schemas.microsoft.com/office/drawing/2014/main" id="{24ED398D-917B-4C9A-BF68-51D99F2ED2D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11" name="AutoShape 1994">
                        <a:extLst>
                          <a:ext uri="{FF2B5EF4-FFF2-40B4-BE49-F238E27FC236}">
                            <a16:creationId xmlns:a16="http://schemas.microsoft.com/office/drawing/2014/main" id="{FBFA9812-5523-4606-B2D5-1CACE0E0EE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01" name="Group 1995">
                      <a:extLst>
                        <a:ext uri="{FF2B5EF4-FFF2-40B4-BE49-F238E27FC236}">
                          <a16:creationId xmlns:a16="http://schemas.microsoft.com/office/drawing/2014/main" id="{AA7842B2-17A9-4D21-A660-6AEE47DAF1AA}"/>
                        </a:ext>
                      </a:extLst>
                    </p:cNvPr>
                    <p:cNvGrpSpPr>
                      <a:grpSpLocks/>
                    </p:cNvGrpSpPr>
                    <p:nvPr/>
                  </p:nvGrpSpPr>
                  <p:grpSpPr bwMode="auto">
                    <a:xfrm>
                      <a:off x="2029" y="791"/>
                      <a:ext cx="40" cy="22"/>
                      <a:chOff x="1937" y="882"/>
                      <a:chExt cx="666" cy="347"/>
                    </a:xfrm>
                  </p:grpSpPr>
                  <p:sp>
                    <p:nvSpPr>
                      <p:cNvPr id="406" name="AutoShape 1996">
                        <a:extLst>
                          <a:ext uri="{FF2B5EF4-FFF2-40B4-BE49-F238E27FC236}">
                            <a16:creationId xmlns:a16="http://schemas.microsoft.com/office/drawing/2014/main" id="{8D99CD9F-FB76-454C-98A7-EB55623383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07" name="AutoShape 1997">
                        <a:extLst>
                          <a:ext uri="{FF2B5EF4-FFF2-40B4-BE49-F238E27FC236}">
                            <a16:creationId xmlns:a16="http://schemas.microsoft.com/office/drawing/2014/main" id="{8C548422-6F30-44E4-83CA-2424A955C9B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08" name="AutoShape 1998">
                        <a:extLst>
                          <a:ext uri="{FF2B5EF4-FFF2-40B4-BE49-F238E27FC236}">
                            <a16:creationId xmlns:a16="http://schemas.microsoft.com/office/drawing/2014/main" id="{F75A451D-4B04-4751-9B45-688A559F86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402" name="Group 1999">
                      <a:extLst>
                        <a:ext uri="{FF2B5EF4-FFF2-40B4-BE49-F238E27FC236}">
                          <a16:creationId xmlns:a16="http://schemas.microsoft.com/office/drawing/2014/main" id="{25FA06D8-FB76-42C5-A243-DFAC940D9BBA}"/>
                        </a:ext>
                      </a:extLst>
                    </p:cNvPr>
                    <p:cNvGrpSpPr>
                      <a:grpSpLocks/>
                    </p:cNvGrpSpPr>
                    <p:nvPr/>
                  </p:nvGrpSpPr>
                  <p:grpSpPr bwMode="auto">
                    <a:xfrm>
                      <a:off x="2059" y="801"/>
                      <a:ext cx="40" cy="22"/>
                      <a:chOff x="1937" y="882"/>
                      <a:chExt cx="666" cy="347"/>
                    </a:xfrm>
                  </p:grpSpPr>
                  <p:sp>
                    <p:nvSpPr>
                      <p:cNvPr id="403" name="AutoShape 2000">
                        <a:extLst>
                          <a:ext uri="{FF2B5EF4-FFF2-40B4-BE49-F238E27FC236}">
                            <a16:creationId xmlns:a16="http://schemas.microsoft.com/office/drawing/2014/main" id="{EC4E92D3-C9C3-4853-B79E-186AF23F47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04" name="AutoShape 2001">
                        <a:extLst>
                          <a:ext uri="{FF2B5EF4-FFF2-40B4-BE49-F238E27FC236}">
                            <a16:creationId xmlns:a16="http://schemas.microsoft.com/office/drawing/2014/main" id="{E8E12A1A-8BAA-4042-AF4C-F66B0967743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405" name="AutoShape 2002">
                        <a:extLst>
                          <a:ext uri="{FF2B5EF4-FFF2-40B4-BE49-F238E27FC236}">
                            <a16:creationId xmlns:a16="http://schemas.microsoft.com/office/drawing/2014/main" id="{EB8CD399-6EEA-4C29-A4E9-1C0B09B9B6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87" name="Group 2003">
                    <a:extLst>
                      <a:ext uri="{FF2B5EF4-FFF2-40B4-BE49-F238E27FC236}">
                        <a16:creationId xmlns:a16="http://schemas.microsoft.com/office/drawing/2014/main" id="{45D06AFF-96E8-4FEF-8F4B-D4C50CFDDC1C}"/>
                      </a:ext>
                    </a:extLst>
                  </p:cNvPr>
                  <p:cNvGrpSpPr>
                    <a:grpSpLocks/>
                  </p:cNvGrpSpPr>
                  <p:nvPr/>
                </p:nvGrpSpPr>
                <p:grpSpPr bwMode="auto">
                  <a:xfrm>
                    <a:off x="1988" y="775"/>
                    <a:ext cx="100" cy="42"/>
                    <a:chOff x="1999" y="781"/>
                    <a:chExt cx="100" cy="42"/>
                  </a:xfrm>
                </p:grpSpPr>
                <p:grpSp>
                  <p:nvGrpSpPr>
                    <p:cNvPr id="388" name="Group 2004">
                      <a:extLst>
                        <a:ext uri="{FF2B5EF4-FFF2-40B4-BE49-F238E27FC236}">
                          <a16:creationId xmlns:a16="http://schemas.microsoft.com/office/drawing/2014/main" id="{9FB86034-33A1-400D-933C-370EE591F6B5}"/>
                        </a:ext>
                      </a:extLst>
                    </p:cNvPr>
                    <p:cNvGrpSpPr>
                      <a:grpSpLocks/>
                    </p:cNvGrpSpPr>
                    <p:nvPr/>
                  </p:nvGrpSpPr>
                  <p:grpSpPr bwMode="auto">
                    <a:xfrm>
                      <a:off x="1999" y="781"/>
                      <a:ext cx="40" cy="22"/>
                      <a:chOff x="1937" y="882"/>
                      <a:chExt cx="666" cy="347"/>
                    </a:xfrm>
                  </p:grpSpPr>
                  <p:sp>
                    <p:nvSpPr>
                      <p:cNvPr id="397" name="AutoShape 2005">
                        <a:extLst>
                          <a:ext uri="{FF2B5EF4-FFF2-40B4-BE49-F238E27FC236}">
                            <a16:creationId xmlns:a16="http://schemas.microsoft.com/office/drawing/2014/main" id="{BC32E990-C921-4F89-860F-3E700D6A1A9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8" name="AutoShape 2006">
                        <a:extLst>
                          <a:ext uri="{FF2B5EF4-FFF2-40B4-BE49-F238E27FC236}">
                            <a16:creationId xmlns:a16="http://schemas.microsoft.com/office/drawing/2014/main" id="{FB295931-5FE9-406C-BBB3-2D744C201F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9" name="AutoShape 2007">
                        <a:extLst>
                          <a:ext uri="{FF2B5EF4-FFF2-40B4-BE49-F238E27FC236}">
                            <a16:creationId xmlns:a16="http://schemas.microsoft.com/office/drawing/2014/main" id="{D193EB7F-8B80-4893-B4D2-7DDFA216E2C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89" name="Group 2008">
                      <a:extLst>
                        <a:ext uri="{FF2B5EF4-FFF2-40B4-BE49-F238E27FC236}">
                          <a16:creationId xmlns:a16="http://schemas.microsoft.com/office/drawing/2014/main" id="{58DD1982-9639-4220-A810-610289E3FE8C}"/>
                        </a:ext>
                      </a:extLst>
                    </p:cNvPr>
                    <p:cNvGrpSpPr>
                      <a:grpSpLocks/>
                    </p:cNvGrpSpPr>
                    <p:nvPr/>
                  </p:nvGrpSpPr>
                  <p:grpSpPr bwMode="auto">
                    <a:xfrm>
                      <a:off x="2029" y="791"/>
                      <a:ext cx="40" cy="22"/>
                      <a:chOff x="1937" y="882"/>
                      <a:chExt cx="666" cy="347"/>
                    </a:xfrm>
                  </p:grpSpPr>
                  <p:sp>
                    <p:nvSpPr>
                      <p:cNvPr id="394" name="AutoShape 2009">
                        <a:extLst>
                          <a:ext uri="{FF2B5EF4-FFF2-40B4-BE49-F238E27FC236}">
                            <a16:creationId xmlns:a16="http://schemas.microsoft.com/office/drawing/2014/main" id="{75934B34-CA5D-4AE6-901C-7A685AD29B4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5" name="AutoShape 2010">
                        <a:extLst>
                          <a:ext uri="{FF2B5EF4-FFF2-40B4-BE49-F238E27FC236}">
                            <a16:creationId xmlns:a16="http://schemas.microsoft.com/office/drawing/2014/main" id="{988638E0-7DF1-45C4-8691-ADC2128C2B3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6" name="AutoShape 2011">
                        <a:extLst>
                          <a:ext uri="{FF2B5EF4-FFF2-40B4-BE49-F238E27FC236}">
                            <a16:creationId xmlns:a16="http://schemas.microsoft.com/office/drawing/2014/main" id="{93BD83A1-C769-4677-8F2D-6CC9B7C326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90" name="Group 2012">
                      <a:extLst>
                        <a:ext uri="{FF2B5EF4-FFF2-40B4-BE49-F238E27FC236}">
                          <a16:creationId xmlns:a16="http://schemas.microsoft.com/office/drawing/2014/main" id="{6B3649E4-CD6A-49D1-88F3-112DF2158F4F}"/>
                        </a:ext>
                      </a:extLst>
                    </p:cNvPr>
                    <p:cNvGrpSpPr>
                      <a:grpSpLocks/>
                    </p:cNvGrpSpPr>
                    <p:nvPr/>
                  </p:nvGrpSpPr>
                  <p:grpSpPr bwMode="auto">
                    <a:xfrm>
                      <a:off x="2059" y="801"/>
                      <a:ext cx="40" cy="22"/>
                      <a:chOff x="1937" y="882"/>
                      <a:chExt cx="666" cy="347"/>
                    </a:xfrm>
                  </p:grpSpPr>
                  <p:sp>
                    <p:nvSpPr>
                      <p:cNvPr id="391" name="AutoShape 2013">
                        <a:extLst>
                          <a:ext uri="{FF2B5EF4-FFF2-40B4-BE49-F238E27FC236}">
                            <a16:creationId xmlns:a16="http://schemas.microsoft.com/office/drawing/2014/main" id="{BF29CCFB-395F-45AA-8358-AA16EAA2E61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2" name="AutoShape 2014">
                        <a:extLst>
                          <a:ext uri="{FF2B5EF4-FFF2-40B4-BE49-F238E27FC236}">
                            <a16:creationId xmlns:a16="http://schemas.microsoft.com/office/drawing/2014/main" id="{724D4D73-5A7D-4E36-A40C-FA4A7211DA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93" name="AutoShape 2015">
                        <a:extLst>
                          <a:ext uri="{FF2B5EF4-FFF2-40B4-BE49-F238E27FC236}">
                            <a16:creationId xmlns:a16="http://schemas.microsoft.com/office/drawing/2014/main" id="{EC1DB7F8-5D40-44CB-8A8E-A363D010D71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346" name="AutoShape 2016">
                  <a:extLst>
                    <a:ext uri="{FF2B5EF4-FFF2-40B4-BE49-F238E27FC236}">
                      <a16:creationId xmlns:a16="http://schemas.microsoft.com/office/drawing/2014/main" id="{23418404-02F4-4070-A95A-D6B75BBD2FE3}"/>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7" name="AutoShape 2017">
                  <a:extLst>
                    <a:ext uri="{FF2B5EF4-FFF2-40B4-BE49-F238E27FC236}">
                      <a16:creationId xmlns:a16="http://schemas.microsoft.com/office/drawing/2014/main" id="{7FB4278C-65AB-4860-93FB-C3344C41B390}"/>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48" name="AutoShape 2018" descr="大波">
                  <a:extLst>
                    <a:ext uri="{FF2B5EF4-FFF2-40B4-BE49-F238E27FC236}">
                      <a16:creationId xmlns:a16="http://schemas.microsoft.com/office/drawing/2014/main" id="{2B7D0BBD-807D-4FF2-80ED-293333A61FC5}"/>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349" name="Group 2019">
                  <a:extLst>
                    <a:ext uri="{FF2B5EF4-FFF2-40B4-BE49-F238E27FC236}">
                      <a16:creationId xmlns:a16="http://schemas.microsoft.com/office/drawing/2014/main" id="{95CB90D9-3C0A-4D37-8AD4-0DAF27214E2A}"/>
                    </a:ext>
                  </a:extLst>
                </p:cNvPr>
                <p:cNvGrpSpPr>
                  <a:grpSpLocks/>
                </p:cNvGrpSpPr>
                <p:nvPr/>
              </p:nvGrpSpPr>
              <p:grpSpPr bwMode="auto">
                <a:xfrm>
                  <a:off x="1919" y="755"/>
                  <a:ext cx="49" cy="103"/>
                  <a:chOff x="1919" y="755"/>
                  <a:chExt cx="49" cy="103"/>
                </a:xfrm>
              </p:grpSpPr>
              <p:grpSp>
                <p:nvGrpSpPr>
                  <p:cNvPr id="351" name="Group 2020">
                    <a:extLst>
                      <a:ext uri="{FF2B5EF4-FFF2-40B4-BE49-F238E27FC236}">
                        <a16:creationId xmlns:a16="http://schemas.microsoft.com/office/drawing/2014/main" id="{58D02B41-B16D-4639-8D95-B8AF1D0B8873}"/>
                      </a:ext>
                    </a:extLst>
                  </p:cNvPr>
                  <p:cNvGrpSpPr>
                    <a:grpSpLocks/>
                  </p:cNvGrpSpPr>
                  <p:nvPr/>
                </p:nvGrpSpPr>
                <p:grpSpPr bwMode="auto">
                  <a:xfrm rot="-6844529">
                    <a:off x="1890" y="787"/>
                    <a:ext cx="100" cy="42"/>
                    <a:chOff x="1999" y="781"/>
                    <a:chExt cx="100" cy="42"/>
                  </a:xfrm>
                </p:grpSpPr>
                <p:grpSp>
                  <p:nvGrpSpPr>
                    <p:cNvPr id="365" name="Group 2021">
                      <a:extLst>
                        <a:ext uri="{FF2B5EF4-FFF2-40B4-BE49-F238E27FC236}">
                          <a16:creationId xmlns:a16="http://schemas.microsoft.com/office/drawing/2014/main" id="{014943A9-737B-451D-B20F-E0B1EF12C83E}"/>
                        </a:ext>
                      </a:extLst>
                    </p:cNvPr>
                    <p:cNvGrpSpPr>
                      <a:grpSpLocks/>
                    </p:cNvGrpSpPr>
                    <p:nvPr/>
                  </p:nvGrpSpPr>
                  <p:grpSpPr bwMode="auto">
                    <a:xfrm>
                      <a:off x="1999" y="781"/>
                      <a:ext cx="40" cy="22"/>
                      <a:chOff x="1937" y="882"/>
                      <a:chExt cx="666" cy="347"/>
                    </a:xfrm>
                  </p:grpSpPr>
                  <p:sp>
                    <p:nvSpPr>
                      <p:cNvPr id="374" name="AutoShape 2022">
                        <a:extLst>
                          <a:ext uri="{FF2B5EF4-FFF2-40B4-BE49-F238E27FC236}">
                            <a16:creationId xmlns:a16="http://schemas.microsoft.com/office/drawing/2014/main" id="{D19D465A-D7C5-4A5D-94B5-2C9DAC294D1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75" name="AutoShape 2023">
                        <a:extLst>
                          <a:ext uri="{FF2B5EF4-FFF2-40B4-BE49-F238E27FC236}">
                            <a16:creationId xmlns:a16="http://schemas.microsoft.com/office/drawing/2014/main" id="{3A12162E-7858-42C6-8A87-BDF06C0A897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76" name="AutoShape 2024">
                        <a:extLst>
                          <a:ext uri="{FF2B5EF4-FFF2-40B4-BE49-F238E27FC236}">
                            <a16:creationId xmlns:a16="http://schemas.microsoft.com/office/drawing/2014/main" id="{D55B7382-ADF5-4673-9C1D-975CF8E28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66" name="Group 2025">
                      <a:extLst>
                        <a:ext uri="{FF2B5EF4-FFF2-40B4-BE49-F238E27FC236}">
                          <a16:creationId xmlns:a16="http://schemas.microsoft.com/office/drawing/2014/main" id="{E243CAE8-9FB3-48F0-814C-06109B12BEE9}"/>
                        </a:ext>
                      </a:extLst>
                    </p:cNvPr>
                    <p:cNvGrpSpPr>
                      <a:grpSpLocks/>
                    </p:cNvGrpSpPr>
                    <p:nvPr/>
                  </p:nvGrpSpPr>
                  <p:grpSpPr bwMode="auto">
                    <a:xfrm>
                      <a:off x="2029" y="791"/>
                      <a:ext cx="40" cy="22"/>
                      <a:chOff x="1937" y="882"/>
                      <a:chExt cx="666" cy="347"/>
                    </a:xfrm>
                  </p:grpSpPr>
                  <p:sp>
                    <p:nvSpPr>
                      <p:cNvPr id="371" name="AutoShape 2026">
                        <a:extLst>
                          <a:ext uri="{FF2B5EF4-FFF2-40B4-BE49-F238E27FC236}">
                            <a16:creationId xmlns:a16="http://schemas.microsoft.com/office/drawing/2014/main" id="{F14CE2AD-2D3C-4B1B-A044-B28DF96F912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72" name="AutoShape 2027">
                        <a:extLst>
                          <a:ext uri="{FF2B5EF4-FFF2-40B4-BE49-F238E27FC236}">
                            <a16:creationId xmlns:a16="http://schemas.microsoft.com/office/drawing/2014/main" id="{2FAFB817-2ACF-4FD5-9592-A01915A831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73" name="AutoShape 2028">
                        <a:extLst>
                          <a:ext uri="{FF2B5EF4-FFF2-40B4-BE49-F238E27FC236}">
                            <a16:creationId xmlns:a16="http://schemas.microsoft.com/office/drawing/2014/main" id="{D2E17693-5563-49D7-B34F-54F0DEE2CD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67" name="Group 2029">
                      <a:extLst>
                        <a:ext uri="{FF2B5EF4-FFF2-40B4-BE49-F238E27FC236}">
                          <a16:creationId xmlns:a16="http://schemas.microsoft.com/office/drawing/2014/main" id="{E12C39E5-D625-4F7A-B268-73BD4B114476}"/>
                        </a:ext>
                      </a:extLst>
                    </p:cNvPr>
                    <p:cNvGrpSpPr>
                      <a:grpSpLocks/>
                    </p:cNvGrpSpPr>
                    <p:nvPr/>
                  </p:nvGrpSpPr>
                  <p:grpSpPr bwMode="auto">
                    <a:xfrm>
                      <a:off x="2059" y="801"/>
                      <a:ext cx="40" cy="22"/>
                      <a:chOff x="1937" y="882"/>
                      <a:chExt cx="666" cy="347"/>
                    </a:xfrm>
                  </p:grpSpPr>
                  <p:sp>
                    <p:nvSpPr>
                      <p:cNvPr id="368" name="AutoShape 2030">
                        <a:extLst>
                          <a:ext uri="{FF2B5EF4-FFF2-40B4-BE49-F238E27FC236}">
                            <a16:creationId xmlns:a16="http://schemas.microsoft.com/office/drawing/2014/main" id="{90E281CA-606A-4B7B-9228-DD47F30310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69" name="AutoShape 2031">
                        <a:extLst>
                          <a:ext uri="{FF2B5EF4-FFF2-40B4-BE49-F238E27FC236}">
                            <a16:creationId xmlns:a16="http://schemas.microsoft.com/office/drawing/2014/main" id="{40C0CCC7-A8AC-4011-990B-58600D7A0F2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70" name="AutoShape 2032">
                        <a:extLst>
                          <a:ext uri="{FF2B5EF4-FFF2-40B4-BE49-F238E27FC236}">
                            <a16:creationId xmlns:a16="http://schemas.microsoft.com/office/drawing/2014/main" id="{F1D78D69-3E52-4930-AB5D-DD79DDC113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352" name="Group 2033">
                    <a:extLst>
                      <a:ext uri="{FF2B5EF4-FFF2-40B4-BE49-F238E27FC236}">
                        <a16:creationId xmlns:a16="http://schemas.microsoft.com/office/drawing/2014/main" id="{BE02F8D7-43C8-4710-BBD6-1576F84836A0}"/>
                      </a:ext>
                    </a:extLst>
                  </p:cNvPr>
                  <p:cNvGrpSpPr>
                    <a:grpSpLocks/>
                  </p:cNvGrpSpPr>
                  <p:nvPr/>
                </p:nvGrpSpPr>
                <p:grpSpPr bwMode="auto">
                  <a:xfrm rot="-6844529">
                    <a:off x="1897" y="784"/>
                    <a:ext cx="100" cy="42"/>
                    <a:chOff x="1999" y="781"/>
                    <a:chExt cx="100" cy="42"/>
                  </a:xfrm>
                </p:grpSpPr>
                <p:grpSp>
                  <p:nvGrpSpPr>
                    <p:cNvPr id="353" name="Group 2034">
                      <a:extLst>
                        <a:ext uri="{FF2B5EF4-FFF2-40B4-BE49-F238E27FC236}">
                          <a16:creationId xmlns:a16="http://schemas.microsoft.com/office/drawing/2014/main" id="{8FAA6F14-92FB-42EF-A289-02F3C34B2D7A}"/>
                        </a:ext>
                      </a:extLst>
                    </p:cNvPr>
                    <p:cNvGrpSpPr>
                      <a:grpSpLocks/>
                    </p:cNvGrpSpPr>
                    <p:nvPr/>
                  </p:nvGrpSpPr>
                  <p:grpSpPr bwMode="auto">
                    <a:xfrm>
                      <a:off x="1999" y="781"/>
                      <a:ext cx="40" cy="22"/>
                      <a:chOff x="1937" y="882"/>
                      <a:chExt cx="666" cy="347"/>
                    </a:xfrm>
                  </p:grpSpPr>
                  <p:sp>
                    <p:nvSpPr>
                      <p:cNvPr id="362" name="AutoShape 2035">
                        <a:extLst>
                          <a:ext uri="{FF2B5EF4-FFF2-40B4-BE49-F238E27FC236}">
                            <a16:creationId xmlns:a16="http://schemas.microsoft.com/office/drawing/2014/main" id="{0037D565-7FED-45D5-A5F8-8621CBEE297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63" name="AutoShape 2036">
                        <a:extLst>
                          <a:ext uri="{FF2B5EF4-FFF2-40B4-BE49-F238E27FC236}">
                            <a16:creationId xmlns:a16="http://schemas.microsoft.com/office/drawing/2014/main" id="{A7D8C52C-B7F1-4265-8B2F-2C289958785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64" name="AutoShape 2037">
                        <a:extLst>
                          <a:ext uri="{FF2B5EF4-FFF2-40B4-BE49-F238E27FC236}">
                            <a16:creationId xmlns:a16="http://schemas.microsoft.com/office/drawing/2014/main" id="{E1D34DD9-4078-4D0F-B571-A18B98B601B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54" name="Group 2038">
                      <a:extLst>
                        <a:ext uri="{FF2B5EF4-FFF2-40B4-BE49-F238E27FC236}">
                          <a16:creationId xmlns:a16="http://schemas.microsoft.com/office/drawing/2014/main" id="{B9DB54DE-14A4-4FC5-8D60-F2A30025D632}"/>
                        </a:ext>
                      </a:extLst>
                    </p:cNvPr>
                    <p:cNvGrpSpPr>
                      <a:grpSpLocks/>
                    </p:cNvGrpSpPr>
                    <p:nvPr/>
                  </p:nvGrpSpPr>
                  <p:grpSpPr bwMode="auto">
                    <a:xfrm>
                      <a:off x="2029" y="791"/>
                      <a:ext cx="40" cy="22"/>
                      <a:chOff x="1937" y="882"/>
                      <a:chExt cx="666" cy="347"/>
                    </a:xfrm>
                  </p:grpSpPr>
                  <p:sp>
                    <p:nvSpPr>
                      <p:cNvPr id="359" name="AutoShape 2039">
                        <a:extLst>
                          <a:ext uri="{FF2B5EF4-FFF2-40B4-BE49-F238E27FC236}">
                            <a16:creationId xmlns:a16="http://schemas.microsoft.com/office/drawing/2014/main" id="{40328DEC-3D8C-48CF-8E72-AC63FAA29B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60" name="AutoShape 2040">
                        <a:extLst>
                          <a:ext uri="{FF2B5EF4-FFF2-40B4-BE49-F238E27FC236}">
                            <a16:creationId xmlns:a16="http://schemas.microsoft.com/office/drawing/2014/main" id="{DF37F161-4AE5-4EF3-A409-842E6EC644D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61" name="AutoShape 2041">
                        <a:extLst>
                          <a:ext uri="{FF2B5EF4-FFF2-40B4-BE49-F238E27FC236}">
                            <a16:creationId xmlns:a16="http://schemas.microsoft.com/office/drawing/2014/main" id="{C6F03CF0-2517-4476-BBB0-1E1F8C0CC6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55" name="Group 2042">
                      <a:extLst>
                        <a:ext uri="{FF2B5EF4-FFF2-40B4-BE49-F238E27FC236}">
                          <a16:creationId xmlns:a16="http://schemas.microsoft.com/office/drawing/2014/main" id="{B0467BCE-3BCA-48C6-8F79-B0F974EC39DF}"/>
                        </a:ext>
                      </a:extLst>
                    </p:cNvPr>
                    <p:cNvGrpSpPr>
                      <a:grpSpLocks/>
                    </p:cNvGrpSpPr>
                    <p:nvPr/>
                  </p:nvGrpSpPr>
                  <p:grpSpPr bwMode="auto">
                    <a:xfrm>
                      <a:off x="2059" y="801"/>
                      <a:ext cx="40" cy="22"/>
                      <a:chOff x="1937" y="882"/>
                      <a:chExt cx="666" cy="347"/>
                    </a:xfrm>
                  </p:grpSpPr>
                  <p:sp>
                    <p:nvSpPr>
                      <p:cNvPr id="356" name="AutoShape 2043">
                        <a:extLst>
                          <a:ext uri="{FF2B5EF4-FFF2-40B4-BE49-F238E27FC236}">
                            <a16:creationId xmlns:a16="http://schemas.microsoft.com/office/drawing/2014/main" id="{561E91AC-F6D3-4869-B344-AC621940CA2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57" name="AutoShape 2044">
                        <a:extLst>
                          <a:ext uri="{FF2B5EF4-FFF2-40B4-BE49-F238E27FC236}">
                            <a16:creationId xmlns:a16="http://schemas.microsoft.com/office/drawing/2014/main" id="{663FD5D2-B6CC-44CD-BE0C-99F41EEF38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58" name="AutoShape 2045">
                        <a:extLst>
                          <a:ext uri="{FF2B5EF4-FFF2-40B4-BE49-F238E27FC236}">
                            <a16:creationId xmlns:a16="http://schemas.microsoft.com/office/drawing/2014/main" id="{C5D6158D-69AD-4AEB-9B64-017B80B95B1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350" name="AutoShape 2046">
                  <a:extLst>
                    <a:ext uri="{FF2B5EF4-FFF2-40B4-BE49-F238E27FC236}">
                      <a16:creationId xmlns:a16="http://schemas.microsoft.com/office/drawing/2014/main" id="{AA50D8B3-F989-4D4A-8695-29EEFC387738}"/>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39" name="Group 1861">
                <a:extLst>
                  <a:ext uri="{FF2B5EF4-FFF2-40B4-BE49-F238E27FC236}">
                    <a16:creationId xmlns:a16="http://schemas.microsoft.com/office/drawing/2014/main" id="{956040D3-6090-4DC9-894D-7EFE4C651317}"/>
                  </a:ext>
                </a:extLst>
              </p:cNvPr>
              <p:cNvGrpSpPr>
                <a:grpSpLocks/>
              </p:cNvGrpSpPr>
              <p:nvPr/>
            </p:nvGrpSpPr>
            <p:grpSpPr bwMode="auto">
              <a:xfrm>
                <a:off x="857220" y="3497272"/>
                <a:ext cx="792161" cy="262438"/>
                <a:chOff x="1760" y="640"/>
                <a:chExt cx="380" cy="218"/>
              </a:xfrm>
            </p:grpSpPr>
            <p:sp>
              <p:nvSpPr>
                <p:cNvPr id="142" name="AutoShape 1862">
                  <a:extLst>
                    <a:ext uri="{FF2B5EF4-FFF2-40B4-BE49-F238E27FC236}">
                      <a16:creationId xmlns:a16="http://schemas.microsoft.com/office/drawing/2014/main" id="{EA5686C1-9946-45BE-8535-B558E63758A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43" name="AutoShape 1863">
                  <a:extLst>
                    <a:ext uri="{FF2B5EF4-FFF2-40B4-BE49-F238E27FC236}">
                      <a16:creationId xmlns:a16="http://schemas.microsoft.com/office/drawing/2014/main" id="{8D1902C8-E551-41D7-AD25-CB1EB88F6DFA}"/>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49" name="AutoShape 1864">
                  <a:extLst>
                    <a:ext uri="{FF2B5EF4-FFF2-40B4-BE49-F238E27FC236}">
                      <a16:creationId xmlns:a16="http://schemas.microsoft.com/office/drawing/2014/main" id="{A7654588-9319-4D25-827A-0EBF684D25D3}"/>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54" name="AutoShape 1865">
                  <a:extLst>
                    <a:ext uri="{FF2B5EF4-FFF2-40B4-BE49-F238E27FC236}">
                      <a16:creationId xmlns:a16="http://schemas.microsoft.com/office/drawing/2014/main" id="{8C5B72A2-2B7D-4E66-8829-604BCC587140}"/>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55" name="AutoShape 1866">
                  <a:extLst>
                    <a:ext uri="{FF2B5EF4-FFF2-40B4-BE49-F238E27FC236}">
                      <a16:creationId xmlns:a16="http://schemas.microsoft.com/office/drawing/2014/main" id="{C37E0629-0FD0-4559-89A4-524273FEAFE1}"/>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57" name="AutoShape 1867">
                  <a:extLst>
                    <a:ext uri="{FF2B5EF4-FFF2-40B4-BE49-F238E27FC236}">
                      <a16:creationId xmlns:a16="http://schemas.microsoft.com/office/drawing/2014/main" id="{C97F9266-F7E9-46CE-A0FD-AB9A1DA30E51}"/>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58" name="Group 1868">
                  <a:extLst>
                    <a:ext uri="{FF2B5EF4-FFF2-40B4-BE49-F238E27FC236}">
                      <a16:creationId xmlns:a16="http://schemas.microsoft.com/office/drawing/2014/main" id="{8D13BCCD-CB8E-4A89-9557-6DCE0F2E5A71}"/>
                    </a:ext>
                  </a:extLst>
                </p:cNvPr>
                <p:cNvGrpSpPr>
                  <a:grpSpLocks/>
                </p:cNvGrpSpPr>
                <p:nvPr/>
              </p:nvGrpSpPr>
              <p:grpSpPr bwMode="auto">
                <a:xfrm>
                  <a:off x="2017" y="808"/>
                  <a:ext cx="40" cy="22"/>
                  <a:chOff x="1937" y="882"/>
                  <a:chExt cx="666" cy="347"/>
                </a:xfrm>
              </p:grpSpPr>
              <p:sp>
                <p:nvSpPr>
                  <p:cNvPr id="335" name="AutoShape 1869">
                    <a:extLst>
                      <a:ext uri="{FF2B5EF4-FFF2-40B4-BE49-F238E27FC236}">
                        <a16:creationId xmlns:a16="http://schemas.microsoft.com/office/drawing/2014/main" id="{42AF54EE-6C30-4FFD-958E-EE8B155B1DA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6" name="AutoShape 1870">
                    <a:extLst>
                      <a:ext uri="{FF2B5EF4-FFF2-40B4-BE49-F238E27FC236}">
                        <a16:creationId xmlns:a16="http://schemas.microsoft.com/office/drawing/2014/main" id="{F22578B9-2A3B-4FCD-AFA6-5898304794A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7" name="AutoShape 1871">
                    <a:extLst>
                      <a:ext uri="{FF2B5EF4-FFF2-40B4-BE49-F238E27FC236}">
                        <a16:creationId xmlns:a16="http://schemas.microsoft.com/office/drawing/2014/main" id="{7E9F38E8-30B9-4C3D-82E9-19F85FA98FD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59" name="Group 1872">
                  <a:extLst>
                    <a:ext uri="{FF2B5EF4-FFF2-40B4-BE49-F238E27FC236}">
                      <a16:creationId xmlns:a16="http://schemas.microsoft.com/office/drawing/2014/main" id="{2BD495CC-B48D-49B9-A620-05EF7A3D1FA4}"/>
                    </a:ext>
                  </a:extLst>
                </p:cNvPr>
                <p:cNvGrpSpPr>
                  <a:grpSpLocks/>
                </p:cNvGrpSpPr>
                <p:nvPr/>
              </p:nvGrpSpPr>
              <p:grpSpPr bwMode="auto">
                <a:xfrm>
                  <a:off x="1986" y="750"/>
                  <a:ext cx="112" cy="72"/>
                  <a:chOff x="1987" y="755"/>
                  <a:chExt cx="112" cy="72"/>
                </a:xfrm>
              </p:grpSpPr>
              <p:grpSp>
                <p:nvGrpSpPr>
                  <p:cNvPr id="192" name="Group 1873">
                    <a:extLst>
                      <a:ext uri="{FF2B5EF4-FFF2-40B4-BE49-F238E27FC236}">
                        <a16:creationId xmlns:a16="http://schemas.microsoft.com/office/drawing/2014/main" id="{E5A70663-DB66-4C02-BB86-B45877F8DB12}"/>
                      </a:ext>
                    </a:extLst>
                  </p:cNvPr>
                  <p:cNvGrpSpPr>
                    <a:grpSpLocks/>
                  </p:cNvGrpSpPr>
                  <p:nvPr/>
                </p:nvGrpSpPr>
                <p:grpSpPr bwMode="auto">
                  <a:xfrm>
                    <a:off x="1999" y="781"/>
                    <a:ext cx="100" cy="42"/>
                    <a:chOff x="1999" y="781"/>
                    <a:chExt cx="100" cy="42"/>
                  </a:xfrm>
                </p:grpSpPr>
                <p:grpSp>
                  <p:nvGrpSpPr>
                    <p:cNvPr id="323" name="Group 1874">
                      <a:extLst>
                        <a:ext uri="{FF2B5EF4-FFF2-40B4-BE49-F238E27FC236}">
                          <a16:creationId xmlns:a16="http://schemas.microsoft.com/office/drawing/2014/main" id="{85DDA8FF-E2DB-4D72-8D0E-576304194BF8}"/>
                        </a:ext>
                      </a:extLst>
                    </p:cNvPr>
                    <p:cNvGrpSpPr>
                      <a:grpSpLocks/>
                    </p:cNvGrpSpPr>
                    <p:nvPr/>
                  </p:nvGrpSpPr>
                  <p:grpSpPr bwMode="auto">
                    <a:xfrm>
                      <a:off x="1999" y="781"/>
                      <a:ext cx="40" cy="22"/>
                      <a:chOff x="1937" y="882"/>
                      <a:chExt cx="666" cy="347"/>
                    </a:xfrm>
                  </p:grpSpPr>
                  <p:sp>
                    <p:nvSpPr>
                      <p:cNvPr id="332" name="AutoShape 1875">
                        <a:extLst>
                          <a:ext uri="{FF2B5EF4-FFF2-40B4-BE49-F238E27FC236}">
                            <a16:creationId xmlns:a16="http://schemas.microsoft.com/office/drawing/2014/main" id="{9F90ADD5-FF09-485B-A46D-B1E8377A95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3" name="AutoShape 1876">
                        <a:extLst>
                          <a:ext uri="{FF2B5EF4-FFF2-40B4-BE49-F238E27FC236}">
                            <a16:creationId xmlns:a16="http://schemas.microsoft.com/office/drawing/2014/main" id="{C5E453D7-7F69-4A7D-9864-2D04BBC2C7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4" name="AutoShape 1877">
                        <a:extLst>
                          <a:ext uri="{FF2B5EF4-FFF2-40B4-BE49-F238E27FC236}">
                            <a16:creationId xmlns:a16="http://schemas.microsoft.com/office/drawing/2014/main" id="{BAFDE124-32B5-4C93-9B91-7700FDF8BD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24" name="Group 1878">
                      <a:extLst>
                        <a:ext uri="{FF2B5EF4-FFF2-40B4-BE49-F238E27FC236}">
                          <a16:creationId xmlns:a16="http://schemas.microsoft.com/office/drawing/2014/main" id="{80D247A8-D2BB-41C8-A894-74236D5C80BB}"/>
                        </a:ext>
                      </a:extLst>
                    </p:cNvPr>
                    <p:cNvGrpSpPr>
                      <a:grpSpLocks/>
                    </p:cNvGrpSpPr>
                    <p:nvPr/>
                  </p:nvGrpSpPr>
                  <p:grpSpPr bwMode="auto">
                    <a:xfrm>
                      <a:off x="2029" y="791"/>
                      <a:ext cx="40" cy="22"/>
                      <a:chOff x="1937" y="882"/>
                      <a:chExt cx="666" cy="347"/>
                    </a:xfrm>
                  </p:grpSpPr>
                  <p:sp>
                    <p:nvSpPr>
                      <p:cNvPr id="329" name="AutoShape 1879">
                        <a:extLst>
                          <a:ext uri="{FF2B5EF4-FFF2-40B4-BE49-F238E27FC236}">
                            <a16:creationId xmlns:a16="http://schemas.microsoft.com/office/drawing/2014/main" id="{80370DA8-054A-4FE1-9471-37A19AFB1F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0" name="AutoShape 1880">
                        <a:extLst>
                          <a:ext uri="{FF2B5EF4-FFF2-40B4-BE49-F238E27FC236}">
                            <a16:creationId xmlns:a16="http://schemas.microsoft.com/office/drawing/2014/main" id="{7B116E7E-E123-4B78-832F-97399B22EA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31" name="AutoShape 1881">
                        <a:extLst>
                          <a:ext uri="{FF2B5EF4-FFF2-40B4-BE49-F238E27FC236}">
                            <a16:creationId xmlns:a16="http://schemas.microsoft.com/office/drawing/2014/main" id="{374ABFC6-8926-47D0-A9FE-911781B49E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25" name="Group 1882">
                      <a:extLst>
                        <a:ext uri="{FF2B5EF4-FFF2-40B4-BE49-F238E27FC236}">
                          <a16:creationId xmlns:a16="http://schemas.microsoft.com/office/drawing/2014/main" id="{DE484FD3-C8BD-4402-85A7-97400EC80FA5}"/>
                        </a:ext>
                      </a:extLst>
                    </p:cNvPr>
                    <p:cNvGrpSpPr>
                      <a:grpSpLocks/>
                    </p:cNvGrpSpPr>
                    <p:nvPr/>
                  </p:nvGrpSpPr>
                  <p:grpSpPr bwMode="auto">
                    <a:xfrm>
                      <a:off x="2059" y="801"/>
                      <a:ext cx="40" cy="22"/>
                      <a:chOff x="1937" y="882"/>
                      <a:chExt cx="666" cy="347"/>
                    </a:xfrm>
                  </p:grpSpPr>
                  <p:sp>
                    <p:nvSpPr>
                      <p:cNvPr id="326" name="AutoShape 1883">
                        <a:extLst>
                          <a:ext uri="{FF2B5EF4-FFF2-40B4-BE49-F238E27FC236}">
                            <a16:creationId xmlns:a16="http://schemas.microsoft.com/office/drawing/2014/main" id="{F74890BE-A0CC-4917-9016-80B60A1BD8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27" name="AutoShape 1884">
                        <a:extLst>
                          <a:ext uri="{FF2B5EF4-FFF2-40B4-BE49-F238E27FC236}">
                            <a16:creationId xmlns:a16="http://schemas.microsoft.com/office/drawing/2014/main" id="{FC45CD60-B54F-410F-B708-D29A471F345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28" name="AutoShape 1885">
                        <a:extLst>
                          <a:ext uri="{FF2B5EF4-FFF2-40B4-BE49-F238E27FC236}">
                            <a16:creationId xmlns:a16="http://schemas.microsoft.com/office/drawing/2014/main" id="{EBD280A3-1EC3-468A-AE75-1F690D2A0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3" name="Group 1886">
                    <a:extLst>
                      <a:ext uri="{FF2B5EF4-FFF2-40B4-BE49-F238E27FC236}">
                        <a16:creationId xmlns:a16="http://schemas.microsoft.com/office/drawing/2014/main" id="{3D790A15-C781-4052-B5E7-06D69540243A}"/>
                      </a:ext>
                    </a:extLst>
                  </p:cNvPr>
                  <p:cNvGrpSpPr>
                    <a:grpSpLocks/>
                  </p:cNvGrpSpPr>
                  <p:nvPr/>
                </p:nvGrpSpPr>
                <p:grpSpPr bwMode="auto">
                  <a:xfrm>
                    <a:off x="1999" y="775"/>
                    <a:ext cx="100" cy="42"/>
                    <a:chOff x="1999" y="781"/>
                    <a:chExt cx="100" cy="42"/>
                  </a:xfrm>
                </p:grpSpPr>
                <p:grpSp>
                  <p:nvGrpSpPr>
                    <p:cNvPr id="311" name="Group 1887">
                      <a:extLst>
                        <a:ext uri="{FF2B5EF4-FFF2-40B4-BE49-F238E27FC236}">
                          <a16:creationId xmlns:a16="http://schemas.microsoft.com/office/drawing/2014/main" id="{D1D38AD8-7FEF-4213-B899-E3666A6BA9F6}"/>
                        </a:ext>
                      </a:extLst>
                    </p:cNvPr>
                    <p:cNvGrpSpPr>
                      <a:grpSpLocks/>
                    </p:cNvGrpSpPr>
                    <p:nvPr/>
                  </p:nvGrpSpPr>
                  <p:grpSpPr bwMode="auto">
                    <a:xfrm>
                      <a:off x="1999" y="781"/>
                      <a:ext cx="40" cy="22"/>
                      <a:chOff x="1937" y="882"/>
                      <a:chExt cx="666" cy="347"/>
                    </a:xfrm>
                  </p:grpSpPr>
                  <p:sp>
                    <p:nvSpPr>
                      <p:cNvPr id="320" name="AutoShape 1888">
                        <a:extLst>
                          <a:ext uri="{FF2B5EF4-FFF2-40B4-BE49-F238E27FC236}">
                            <a16:creationId xmlns:a16="http://schemas.microsoft.com/office/drawing/2014/main" id="{D1177D39-BF0A-499E-8AF3-1E7B8E9C28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21" name="AutoShape 1889">
                        <a:extLst>
                          <a:ext uri="{FF2B5EF4-FFF2-40B4-BE49-F238E27FC236}">
                            <a16:creationId xmlns:a16="http://schemas.microsoft.com/office/drawing/2014/main" id="{485A93B9-96C0-4EA8-A78E-9F9B960819C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22" name="AutoShape 1890">
                        <a:extLst>
                          <a:ext uri="{FF2B5EF4-FFF2-40B4-BE49-F238E27FC236}">
                            <a16:creationId xmlns:a16="http://schemas.microsoft.com/office/drawing/2014/main" id="{A1631078-6F1D-4F06-B066-C6F2C4A4501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12" name="Group 1891">
                      <a:extLst>
                        <a:ext uri="{FF2B5EF4-FFF2-40B4-BE49-F238E27FC236}">
                          <a16:creationId xmlns:a16="http://schemas.microsoft.com/office/drawing/2014/main" id="{44BA788E-28CA-4A13-9B6C-E8A78F195847}"/>
                        </a:ext>
                      </a:extLst>
                    </p:cNvPr>
                    <p:cNvGrpSpPr>
                      <a:grpSpLocks/>
                    </p:cNvGrpSpPr>
                    <p:nvPr/>
                  </p:nvGrpSpPr>
                  <p:grpSpPr bwMode="auto">
                    <a:xfrm>
                      <a:off x="2029" y="791"/>
                      <a:ext cx="40" cy="22"/>
                      <a:chOff x="1937" y="882"/>
                      <a:chExt cx="666" cy="347"/>
                    </a:xfrm>
                  </p:grpSpPr>
                  <p:sp>
                    <p:nvSpPr>
                      <p:cNvPr id="317" name="AutoShape 1892">
                        <a:extLst>
                          <a:ext uri="{FF2B5EF4-FFF2-40B4-BE49-F238E27FC236}">
                            <a16:creationId xmlns:a16="http://schemas.microsoft.com/office/drawing/2014/main" id="{C2D1A0E6-FAB0-45E0-A8FB-CCB2BEB950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18" name="AutoShape 1893">
                        <a:extLst>
                          <a:ext uri="{FF2B5EF4-FFF2-40B4-BE49-F238E27FC236}">
                            <a16:creationId xmlns:a16="http://schemas.microsoft.com/office/drawing/2014/main" id="{33EF8787-759D-4E44-81AF-935DE25DEB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19" name="AutoShape 1894">
                        <a:extLst>
                          <a:ext uri="{FF2B5EF4-FFF2-40B4-BE49-F238E27FC236}">
                            <a16:creationId xmlns:a16="http://schemas.microsoft.com/office/drawing/2014/main" id="{7AB9BF1B-6F5C-4FE1-9545-9D370C016A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13" name="Group 1895">
                      <a:extLst>
                        <a:ext uri="{FF2B5EF4-FFF2-40B4-BE49-F238E27FC236}">
                          <a16:creationId xmlns:a16="http://schemas.microsoft.com/office/drawing/2014/main" id="{402EF263-84FB-4CF1-AE89-20D9867F4AF3}"/>
                        </a:ext>
                      </a:extLst>
                    </p:cNvPr>
                    <p:cNvGrpSpPr>
                      <a:grpSpLocks/>
                    </p:cNvGrpSpPr>
                    <p:nvPr/>
                  </p:nvGrpSpPr>
                  <p:grpSpPr bwMode="auto">
                    <a:xfrm>
                      <a:off x="2059" y="801"/>
                      <a:ext cx="40" cy="22"/>
                      <a:chOff x="1937" y="882"/>
                      <a:chExt cx="666" cy="347"/>
                    </a:xfrm>
                  </p:grpSpPr>
                  <p:sp>
                    <p:nvSpPr>
                      <p:cNvPr id="314" name="AutoShape 1896">
                        <a:extLst>
                          <a:ext uri="{FF2B5EF4-FFF2-40B4-BE49-F238E27FC236}">
                            <a16:creationId xmlns:a16="http://schemas.microsoft.com/office/drawing/2014/main" id="{83948353-C0C4-4764-82A1-6DE6AB7388C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15" name="AutoShape 1897">
                        <a:extLst>
                          <a:ext uri="{FF2B5EF4-FFF2-40B4-BE49-F238E27FC236}">
                            <a16:creationId xmlns:a16="http://schemas.microsoft.com/office/drawing/2014/main" id="{D3BDA0A6-ED6E-4A29-9B1B-8BF30DE8C32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16" name="AutoShape 1898">
                        <a:extLst>
                          <a:ext uri="{FF2B5EF4-FFF2-40B4-BE49-F238E27FC236}">
                            <a16:creationId xmlns:a16="http://schemas.microsoft.com/office/drawing/2014/main" id="{898DF106-52F4-408A-9EED-58850E4DA0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4" name="Group 1899">
                    <a:extLst>
                      <a:ext uri="{FF2B5EF4-FFF2-40B4-BE49-F238E27FC236}">
                        <a16:creationId xmlns:a16="http://schemas.microsoft.com/office/drawing/2014/main" id="{18E25BC4-08C1-4365-8EF2-E264A7F6B2A5}"/>
                      </a:ext>
                    </a:extLst>
                  </p:cNvPr>
                  <p:cNvGrpSpPr>
                    <a:grpSpLocks/>
                  </p:cNvGrpSpPr>
                  <p:nvPr/>
                </p:nvGrpSpPr>
                <p:grpSpPr bwMode="auto">
                  <a:xfrm>
                    <a:off x="1999" y="769"/>
                    <a:ext cx="100" cy="42"/>
                    <a:chOff x="1999" y="781"/>
                    <a:chExt cx="100" cy="42"/>
                  </a:xfrm>
                </p:grpSpPr>
                <p:grpSp>
                  <p:nvGrpSpPr>
                    <p:cNvPr id="299" name="Group 1900">
                      <a:extLst>
                        <a:ext uri="{FF2B5EF4-FFF2-40B4-BE49-F238E27FC236}">
                          <a16:creationId xmlns:a16="http://schemas.microsoft.com/office/drawing/2014/main" id="{F513E276-9C77-4F1E-A1C4-A61ACB546549}"/>
                        </a:ext>
                      </a:extLst>
                    </p:cNvPr>
                    <p:cNvGrpSpPr>
                      <a:grpSpLocks/>
                    </p:cNvGrpSpPr>
                    <p:nvPr/>
                  </p:nvGrpSpPr>
                  <p:grpSpPr bwMode="auto">
                    <a:xfrm>
                      <a:off x="1999" y="781"/>
                      <a:ext cx="40" cy="22"/>
                      <a:chOff x="1937" y="882"/>
                      <a:chExt cx="666" cy="347"/>
                    </a:xfrm>
                  </p:grpSpPr>
                  <p:sp>
                    <p:nvSpPr>
                      <p:cNvPr id="308" name="AutoShape 1901">
                        <a:extLst>
                          <a:ext uri="{FF2B5EF4-FFF2-40B4-BE49-F238E27FC236}">
                            <a16:creationId xmlns:a16="http://schemas.microsoft.com/office/drawing/2014/main" id="{A9C82658-FA9A-4C2B-8468-188557B9D4F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09" name="AutoShape 1902">
                        <a:extLst>
                          <a:ext uri="{FF2B5EF4-FFF2-40B4-BE49-F238E27FC236}">
                            <a16:creationId xmlns:a16="http://schemas.microsoft.com/office/drawing/2014/main" id="{13C1CE40-6B1E-4AD8-A0E2-3E9A8C407F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10" name="AutoShape 1903">
                        <a:extLst>
                          <a:ext uri="{FF2B5EF4-FFF2-40B4-BE49-F238E27FC236}">
                            <a16:creationId xmlns:a16="http://schemas.microsoft.com/office/drawing/2014/main" id="{4BA169A4-C130-4597-B7D9-67AAD755FC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00" name="Group 1904">
                      <a:extLst>
                        <a:ext uri="{FF2B5EF4-FFF2-40B4-BE49-F238E27FC236}">
                          <a16:creationId xmlns:a16="http://schemas.microsoft.com/office/drawing/2014/main" id="{48017504-37B6-4163-AF50-B38E97161447}"/>
                        </a:ext>
                      </a:extLst>
                    </p:cNvPr>
                    <p:cNvGrpSpPr>
                      <a:grpSpLocks/>
                    </p:cNvGrpSpPr>
                    <p:nvPr/>
                  </p:nvGrpSpPr>
                  <p:grpSpPr bwMode="auto">
                    <a:xfrm>
                      <a:off x="2029" y="791"/>
                      <a:ext cx="40" cy="22"/>
                      <a:chOff x="1937" y="882"/>
                      <a:chExt cx="666" cy="347"/>
                    </a:xfrm>
                  </p:grpSpPr>
                  <p:sp>
                    <p:nvSpPr>
                      <p:cNvPr id="305" name="AutoShape 1905">
                        <a:extLst>
                          <a:ext uri="{FF2B5EF4-FFF2-40B4-BE49-F238E27FC236}">
                            <a16:creationId xmlns:a16="http://schemas.microsoft.com/office/drawing/2014/main" id="{937CEEF4-50AC-485F-997C-6EAE749322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06" name="AutoShape 1906">
                        <a:extLst>
                          <a:ext uri="{FF2B5EF4-FFF2-40B4-BE49-F238E27FC236}">
                            <a16:creationId xmlns:a16="http://schemas.microsoft.com/office/drawing/2014/main" id="{969FA702-164A-4D2E-8830-3F29C0D6112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07" name="AutoShape 1907">
                        <a:extLst>
                          <a:ext uri="{FF2B5EF4-FFF2-40B4-BE49-F238E27FC236}">
                            <a16:creationId xmlns:a16="http://schemas.microsoft.com/office/drawing/2014/main" id="{AF2FFBF4-747B-4BA1-977A-027673538B1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301" name="Group 1908">
                      <a:extLst>
                        <a:ext uri="{FF2B5EF4-FFF2-40B4-BE49-F238E27FC236}">
                          <a16:creationId xmlns:a16="http://schemas.microsoft.com/office/drawing/2014/main" id="{21D16B60-50D3-4F9C-8BA7-3968295DA117}"/>
                        </a:ext>
                      </a:extLst>
                    </p:cNvPr>
                    <p:cNvGrpSpPr>
                      <a:grpSpLocks/>
                    </p:cNvGrpSpPr>
                    <p:nvPr/>
                  </p:nvGrpSpPr>
                  <p:grpSpPr bwMode="auto">
                    <a:xfrm>
                      <a:off x="2059" y="801"/>
                      <a:ext cx="40" cy="22"/>
                      <a:chOff x="1937" y="882"/>
                      <a:chExt cx="666" cy="347"/>
                    </a:xfrm>
                  </p:grpSpPr>
                  <p:sp>
                    <p:nvSpPr>
                      <p:cNvPr id="302" name="AutoShape 1909">
                        <a:extLst>
                          <a:ext uri="{FF2B5EF4-FFF2-40B4-BE49-F238E27FC236}">
                            <a16:creationId xmlns:a16="http://schemas.microsoft.com/office/drawing/2014/main" id="{BF5BA249-ED5D-43F4-958E-BB36880ED9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03" name="AutoShape 1910">
                        <a:extLst>
                          <a:ext uri="{FF2B5EF4-FFF2-40B4-BE49-F238E27FC236}">
                            <a16:creationId xmlns:a16="http://schemas.microsoft.com/office/drawing/2014/main" id="{F922EDA6-287F-471A-A322-CCAB50FD11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304" name="AutoShape 1911">
                        <a:extLst>
                          <a:ext uri="{FF2B5EF4-FFF2-40B4-BE49-F238E27FC236}">
                            <a16:creationId xmlns:a16="http://schemas.microsoft.com/office/drawing/2014/main" id="{32124DA9-72F8-402F-9C0E-4B2D65DB6F7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5" name="Group 1912">
                    <a:extLst>
                      <a:ext uri="{FF2B5EF4-FFF2-40B4-BE49-F238E27FC236}">
                        <a16:creationId xmlns:a16="http://schemas.microsoft.com/office/drawing/2014/main" id="{CF005CCA-A1C5-4C24-8651-DE2A4C0A8BDA}"/>
                      </a:ext>
                    </a:extLst>
                  </p:cNvPr>
                  <p:cNvGrpSpPr>
                    <a:grpSpLocks/>
                  </p:cNvGrpSpPr>
                  <p:nvPr/>
                </p:nvGrpSpPr>
                <p:grpSpPr bwMode="auto">
                  <a:xfrm>
                    <a:off x="1999" y="762"/>
                    <a:ext cx="100" cy="42"/>
                    <a:chOff x="1999" y="781"/>
                    <a:chExt cx="100" cy="42"/>
                  </a:xfrm>
                </p:grpSpPr>
                <p:grpSp>
                  <p:nvGrpSpPr>
                    <p:cNvPr id="287" name="Group 1913">
                      <a:extLst>
                        <a:ext uri="{FF2B5EF4-FFF2-40B4-BE49-F238E27FC236}">
                          <a16:creationId xmlns:a16="http://schemas.microsoft.com/office/drawing/2014/main" id="{69FDCC78-1368-4610-B5D5-FEE2424AC84D}"/>
                        </a:ext>
                      </a:extLst>
                    </p:cNvPr>
                    <p:cNvGrpSpPr>
                      <a:grpSpLocks/>
                    </p:cNvGrpSpPr>
                    <p:nvPr/>
                  </p:nvGrpSpPr>
                  <p:grpSpPr bwMode="auto">
                    <a:xfrm>
                      <a:off x="1999" y="781"/>
                      <a:ext cx="40" cy="22"/>
                      <a:chOff x="1937" y="882"/>
                      <a:chExt cx="666" cy="347"/>
                    </a:xfrm>
                  </p:grpSpPr>
                  <p:sp>
                    <p:nvSpPr>
                      <p:cNvPr id="296" name="AutoShape 1914">
                        <a:extLst>
                          <a:ext uri="{FF2B5EF4-FFF2-40B4-BE49-F238E27FC236}">
                            <a16:creationId xmlns:a16="http://schemas.microsoft.com/office/drawing/2014/main" id="{60AAD939-C122-4FEA-AADE-B789744D29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7" name="AutoShape 1915">
                        <a:extLst>
                          <a:ext uri="{FF2B5EF4-FFF2-40B4-BE49-F238E27FC236}">
                            <a16:creationId xmlns:a16="http://schemas.microsoft.com/office/drawing/2014/main" id="{3D79E172-2E1F-4F03-817C-864BEB6A8F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8" name="AutoShape 1916">
                        <a:extLst>
                          <a:ext uri="{FF2B5EF4-FFF2-40B4-BE49-F238E27FC236}">
                            <a16:creationId xmlns:a16="http://schemas.microsoft.com/office/drawing/2014/main" id="{A32FD857-5211-417D-9DBD-035501325B0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88" name="Group 1917">
                      <a:extLst>
                        <a:ext uri="{FF2B5EF4-FFF2-40B4-BE49-F238E27FC236}">
                          <a16:creationId xmlns:a16="http://schemas.microsoft.com/office/drawing/2014/main" id="{B6FD7234-0E7B-49FF-9599-77732DDC7D0C}"/>
                        </a:ext>
                      </a:extLst>
                    </p:cNvPr>
                    <p:cNvGrpSpPr>
                      <a:grpSpLocks/>
                    </p:cNvGrpSpPr>
                    <p:nvPr/>
                  </p:nvGrpSpPr>
                  <p:grpSpPr bwMode="auto">
                    <a:xfrm>
                      <a:off x="2029" y="791"/>
                      <a:ext cx="40" cy="22"/>
                      <a:chOff x="1937" y="882"/>
                      <a:chExt cx="666" cy="347"/>
                    </a:xfrm>
                  </p:grpSpPr>
                  <p:sp>
                    <p:nvSpPr>
                      <p:cNvPr id="293" name="AutoShape 1918">
                        <a:extLst>
                          <a:ext uri="{FF2B5EF4-FFF2-40B4-BE49-F238E27FC236}">
                            <a16:creationId xmlns:a16="http://schemas.microsoft.com/office/drawing/2014/main" id="{DACDD6FB-4D68-4131-991B-FF1F340121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4" name="AutoShape 1919">
                        <a:extLst>
                          <a:ext uri="{FF2B5EF4-FFF2-40B4-BE49-F238E27FC236}">
                            <a16:creationId xmlns:a16="http://schemas.microsoft.com/office/drawing/2014/main" id="{7BC0C02B-EC1B-4090-8D91-0B13CDA22A3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5" name="AutoShape 1920">
                        <a:extLst>
                          <a:ext uri="{FF2B5EF4-FFF2-40B4-BE49-F238E27FC236}">
                            <a16:creationId xmlns:a16="http://schemas.microsoft.com/office/drawing/2014/main" id="{6BB8A398-0184-47CC-BC65-D09DF48A04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89" name="Group 1921">
                      <a:extLst>
                        <a:ext uri="{FF2B5EF4-FFF2-40B4-BE49-F238E27FC236}">
                          <a16:creationId xmlns:a16="http://schemas.microsoft.com/office/drawing/2014/main" id="{E5AFD02B-9B07-403A-B251-65F7701833D0}"/>
                        </a:ext>
                      </a:extLst>
                    </p:cNvPr>
                    <p:cNvGrpSpPr>
                      <a:grpSpLocks/>
                    </p:cNvGrpSpPr>
                    <p:nvPr/>
                  </p:nvGrpSpPr>
                  <p:grpSpPr bwMode="auto">
                    <a:xfrm>
                      <a:off x="2059" y="801"/>
                      <a:ext cx="40" cy="22"/>
                      <a:chOff x="1937" y="882"/>
                      <a:chExt cx="666" cy="347"/>
                    </a:xfrm>
                  </p:grpSpPr>
                  <p:sp>
                    <p:nvSpPr>
                      <p:cNvPr id="290" name="AutoShape 1922">
                        <a:extLst>
                          <a:ext uri="{FF2B5EF4-FFF2-40B4-BE49-F238E27FC236}">
                            <a16:creationId xmlns:a16="http://schemas.microsoft.com/office/drawing/2014/main" id="{289C7377-3B95-425C-97FF-8F52C8D7E5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1" name="AutoShape 1923">
                        <a:extLst>
                          <a:ext uri="{FF2B5EF4-FFF2-40B4-BE49-F238E27FC236}">
                            <a16:creationId xmlns:a16="http://schemas.microsoft.com/office/drawing/2014/main" id="{95B033B0-6DC1-44E4-9A6A-C904290848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92" name="AutoShape 1924">
                        <a:extLst>
                          <a:ext uri="{FF2B5EF4-FFF2-40B4-BE49-F238E27FC236}">
                            <a16:creationId xmlns:a16="http://schemas.microsoft.com/office/drawing/2014/main" id="{63FECD1C-C13E-4DB5-8348-CDA4A59B3A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6" name="Group 1925">
                    <a:extLst>
                      <a:ext uri="{FF2B5EF4-FFF2-40B4-BE49-F238E27FC236}">
                        <a16:creationId xmlns:a16="http://schemas.microsoft.com/office/drawing/2014/main" id="{A71AD60D-74DB-41B5-B35F-3552704CC35A}"/>
                      </a:ext>
                    </a:extLst>
                  </p:cNvPr>
                  <p:cNvGrpSpPr>
                    <a:grpSpLocks/>
                  </p:cNvGrpSpPr>
                  <p:nvPr/>
                </p:nvGrpSpPr>
                <p:grpSpPr bwMode="auto">
                  <a:xfrm>
                    <a:off x="1999" y="755"/>
                    <a:ext cx="100" cy="42"/>
                    <a:chOff x="1999" y="781"/>
                    <a:chExt cx="100" cy="42"/>
                  </a:xfrm>
                </p:grpSpPr>
                <p:grpSp>
                  <p:nvGrpSpPr>
                    <p:cNvPr id="275" name="Group 1926">
                      <a:extLst>
                        <a:ext uri="{FF2B5EF4-FFF2-40B4-BE49-F238E27FC236}">
                          <a16:creationId xmlns:a16="http://schemas.microsoft.com/office/drawing/2014/main" id="{4DE0E03E-2ECF-47D9-A9BA-D1EFD805EF22}"/>
                        </a:ext>
                      </a:extLst>
                    </p:cNvPr>
                    <p:cNvGrpSpPr>
                      <a:grpSpLocks/>
                    </p:cNvGrpSpPr>
                    <p:nvPr/>
                  </p:nvGrpSpPr>
                  <p:grpSpPr bwMode="auto">
                    <a:xfrm>
                      <a:off x="1999" y="781"/>
                      <a:ext cx="40" cy="22"/>
                      <a:chOff x="1937" y="882"/>
                      <a:chExt cx="666" cy="347"/>
                    </a:xfrm>
                  </p:grpSpPr>
                  <p:sp>
                    <p:nvSpPr>
                      <p:cNvPr id="284" name="AutoShape 1927">
                        <a:extLst>
                          <a:ext uri="{FF2B5EF4-FFF2-40B4-BE49-F238E27FC236}">
                            <a16:creationId xmlns:a16="http://schemas.microsoft.com/office/drawing/2014/main" id="{7964374D-A4E9-402F-A1D6-63EDCC0CC0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85" name="AutoShape 1928">
                        <a:extLst>
                          <a:ext uri="{FF2B5EF4-FFF2-40B4-BE49-F238E27FC236}">
                            <a16:creationId xmlns:a16="http://schemas.microsoft.com/office/drawing/2014/main" id="{57FA34D3-6FFB-424C-90B4-852A7AA523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86" name="AutoShape 1929">
                        <a:extLst>
                          <a:ext uri="{FF2B5EF4-FFF2-40B4-BE49-F238E27FC236}">
                            <a16:creationId xmlns:a16="http://schemas.microsoft.com/office/drawing/2014/main" id="{FBB6F002-666E-4FC3-935A-793395BF54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76" name="Group 1930">
                      <a:extLst>
                        <a:ext uri="{FF2B5EF4-FFF2-40B4-BE49-F238E27FC236}">
                          <a16:creationId xmlns:a16="http://schemas.microsoft.com/office/drawing/2014/main" id="{ED36216B-F49A-441B-BD61-0D387DDC1925}"/>
                        </a:ext>
                      </a:extLst>
                    </p:cNvPr>
                    <p:cNvGrpSpPr>
                      <a:grpSpLocks/>
                    </p:cNvGrpSpPr>
                    <p:nvPr/>
                  </p:nvGrpSpPr>
                  <p:grpSpPr bwMode="auto">
                    <a:xfrm>
                      <a:off x="2029" y="791"/>
                      <a:ext cx="40" cy="22"/>
                      <a:chOff x="1937" y="882"/>
                      <a:chExt cx="666" cy="347"/>
                    </a:xfrm>
                  </p:grpSpPr>
                  <p:sp>
                    <p:nvSpPr>
                      <p:cNvPr id="281" name="AutoShape 1931">
                        <a:extLst>
                          <a:ext uri="{FF2B5EF4-FFF2-40B4-BE49-F238E27FC236}">
                            <a16:creationId xmlns:a16="http://schemas.microsoft.com/office/drawing/2014/main" id="{1B3A2F76-023A-47EF-BEB8-4D622DF27A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82" name="AutoShape 1932">
                        <a:extLst>
                          <a:ext uri="{FF2B5EF4-FFF2-40B4-BE49-F238E27FC236}">
                            <a16:creationId xmlns:a16="http://schemas.microsoft.com/office/drawing/2014/main" id="{BECC312A-B18B-4E59-8FA7-1517270D56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83" name="AutoShape 1933">
                        <a:extLst>
                          <a:ext uri="{FF2B5EF4-FFF2-40B4-BE49-F238E27FC236}">
                            <a16:creationId xmlns:a16="http://schemas.microsoft.com/office/drawing/2014/main" id="{1D347BE8-059B-4094-9363-8220421823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77" name="Group 1934">
                      <a:extLst>
                        <a:ext uri="{FF2B5EF4-FFF2-40B4-BE49-F238E27FC236}">
                          <a16:creationId xmlns:a16="http://schemas.microsoft.com/office/drawing/2014/main" id="{58394AFC-1DBA-4E74-A785-B2C60175252F}"/>
                        </a:ext>
                      </a:extLst>
                    </p:cNvPr>
                    <p:cNvGrpSpPr>
                      <a:grpSpLocks/>
                    </p:cNvGrpSpPr>
                    <p:nvPr/>
                  </p:nvGrpSpPr>
                  <p:grpSpPr bwMode="auto">
                    <a:xfrm>
                      <a:off x="2059" y="801"/>
                      <a:ext cx="40" cy="22"/>
                      <a:chOff x="1937" y="882"/>
                      <a:chExt cx="666" cy="347"/>
                    </a:xfrm>
                  </p:grpSpPr>
                  <p:sp>
                    <p:nvSpPr>
                      <p:cNvPr id="278" name="AutoShape 1935">
                        <a:extLst>
                          <a:ext uri="{FF2B5EF4-FFF2-40B4-BE49-F238E27FC236}">
                            <a16:creationId xmlns:a16="http://schemas.microsoft.com/office/drawing/2014/main" id="{D23A5277-3270-4A50-9256-D5661CD2F4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79" name="AutoShape 1936">
                        <a:extLst>
                          <a:ext uri="{FF2B5EF4-FFF2-40B4-BE49-F238E27FC236}">
                            <a16:creationId xmlns:a16="http://schemas.microsoft.com/office/drawing/2014/main" id="{CEB585AD-4034-4028-AE22-503824E9FB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80" name="AutoShape 1937">
                        <a:extLst>
                          <a:ext uri="{FF2B5EF4-FFF2-40B4-BE49-F238E27FC236}">
                            <a16:creationId xmlns:a16="http://schemas.microsoft.com/office/drawing/2014/main" id="{F3B8D71A-5823-4F9C-955C-2FDFF28373D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7" name="Group 1938">
                    <a:extLst>
                      <a:ext uri="{FF2B5EF4-FFF2-40B4-BE49-F238E27FC236}">
                        <a16:creationId xmlns:a16="http://schemas.microsoft.com/office/drawing/2014/main" id="{7C378E76-698A-49F2-95DD-54A349238995}"/>
                      </a:ext>
                    </a:extLst>
                  </p:cNvPr>
                  <p:cNvGrpSpPr>
                    <a:grpSpLocks/>
                  </p:cNvGrpSpPr>
                  <p:nvPr/>
                </p:nvGrpSpPr>
                <p:grpSpPr bwMode="auto">
                  <a:xfrm>
                    <a:off x="1993" y="783"/>
                    <a:ext cx="100" cy="42"/>
                    <a:chOff x="1999" y="781"/>
                    <a:chExt cx="100" cy="42"/>
                  </a:xfrm>
                </p:grpSpPr>
                <p:grpSp>
                  <p:nvGrpSpPr>
                    <p:cNvPr id="263" name="Group 1939">
                      <a:extLst>
                        <a:ext uri="{FF2B5EF4-FFF2-40B4-BE49-F238E27FC236}">
                          <a16:creationId xmlns:a16="http://schemas.microsoft.com/office/drawing/2014/main" id="{6B4F84DA-9AC4-4221-A0AB-3231E462EBF2}"/>
                        </a:ext>
                      </a:extLst>
                    </p:cNvPr>
                    <p:cNvGrpSpPr>
                      <a:grpSpLocks/>
                    </p:cNvGrpSpPr>
                    <p:nvPr/>
                  </p:nvGrpSpPr>
                  <p:grpSpPr bwMode="auto">
                    <a:xfrm>
                      <a:off x="1999" y="781"/>
                      <a:ext cx="40" cy="22"/>
                      <a:chOff x="1937" y="882"/>
                      <a:chExt cx="666" cy="347"/>
                    </a:xfrm>
                  </p:grpSpPr>
                  <p:sp>
                    <p:nvSpPr>
                      <p:cNvPr id="272" name="AutoShape 1940">
                        <a:extLst>
                          <a:ext uri="{FF2B5EF4-FFF2-40B4-BE49-F238E27FC236}">
                            <a16:creationId xmlns:a16="http://schemas.microsoft.com/office/drawing/2014/main" id="{F93818A1-78C7-49DF-BB12-29585C63E7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73" name="AutoShape 1941">
                        <a:extLst>
                          <a:ext uri="{FF2B5EF4-FFF2-40B4-BE49-F238E27FC236}">
                            <a16:creationId xmlns:a16="http://schemas.microsoft.com/office/drawing/2014/main" id="{D9B6508A-281B-4F94-8DB4-BBD5D93D60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74" name="AutoShape 1942">
                        <a:extLst>
                          <a:ext uri="{FF2B5EF4-FFF2-40B4-BE49-F238E27FC236}">
                            <a16:creationId xmlns:a16="http://schemas.microsoft.com/office/drawing/2014/main" id="{8E8A6CCB-BC62-4A66-8C8A-1DEFB43A447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64" name="Group 1943">
                      <a:extLst>
                        <a:ext uri="{FF2B5EF4-FFF2-40B4-BE49-F238E27FC236}">
                          <a16:creationId xmlns:a16="http://schemas.microsoft.com/office/drawing/2014/main" id="{54D17D26-13A8-4E9D-8E02-3F4C0469319A}"/>
                        </a:ext>
                      </a:extLst>
                    </p:cNvPr>
                    <p:cNvGrpSpPr>
                      <a:grpSpLocks/>
                    </p:cNvGrpSpPr>
                    <p:nvPr/>
                  </p:nvGrpSpPr>
                  <p:grpSpPr bwMode="auto">
                    <a:xfrm>
                      <a:off x="2029" y="791"/>
                      <a:ext cx="40" cy="22"/>
                      <a:chOff x="1937" y="882"/>
                      <a:chExt cx="666" cy="347"/>
                    </a:xfrm>
                  </p:grpSpPr>
                  <p:sp>
                    <p:nvSpPr>
                      <p:cNvPr id="269" name="AutoShape 1944">
                        <a:extLst>
                          <a:ext uri="{FF2B5EF4-FFF2-40B4-BE49-F238E27FC236}">
                            <a16:creationId xmlns:a16="http://schemas.microsoft.com/office/drawing/2014/main" id="{8AA4B2D8-2CB1-44D0-BD25-330FE4AF9C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70" name="AutoShape 1945">
                        <a:extLst>
                          <a:ext uri="{FF2B5EF4-FFF2-40B4-BE49-F238E27FC236}">
                            <a16:creationId xmlns:a16="http://schemas.microsoft.com/office/drawing/2014/main" id="{799748C0-6826-42F3-BDD0-4DF2DA60E5D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71" name="AutoShape 1946">
                        <a:extLst>
                          <a:ext uri="{FF2B5EF4-FFF2-40B4-BE49-F238E27FC236}">
                            <a16:creationId xmlns:a16="http://schemas.microsoft.com/office/drawing/2014/main" id="{E5D9AAF6-1D00-428B-9861-F3985073A87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65" name="Group 1947">
                      <a:extLst>
                        <a:ext uri="{FF2B5EF4-FFF2-40B4-BE49-F238E27FC236}">
                          <a16:creationId xmlns:a16="http://schemas.microsoft.com/office/drawing/2014/main" id="{E1265421-2049-48C8-A7FB-36285E308169}"/>
                        </a:ext>
                      </a:extLst>
                    </p:cNvPr>
                    <p:cNvGrpSpPr>
                      <a:grpSpLocks/>
                    </p:cNvGrpSpPr>
                    <p:nvPr/>
                  </p:nvGrpSpPr>
                  <p:grpSpPr bwMode="auto">
                    <a:xfrm>
                      <a:off x="2059" y="801"/>
                      <a:ext cx="40" cy="22"/>
                      <a:chOff x="1937" y="882"/>
                      <a:chExt cx="666" cy="347"/>
                    </a:xfrm>
                  </p:grpSpPr>
                  <p:sp>
                    <p:nvSpPr>
                      <p:cNvPr id="266" name="AutoShape 1948">
                        <a:extLst>
                          <a:ext uri="{FF2B5EF4-FFF2-40B4-BE49-F238E27FC236}">
                            <a16:creationId xmlns:a16="http://schemas.microsoft.com/office/drawing/2014/main" id="{9A0A97B4-9DEE-4EF3-8AB9-9AF45B2BD7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67" name="AutoShape 1949">
                        <a:extLst>
                          <a:ext uri="{FF2B5EF4-FFF2-40B4-BE49-F238E27FC236}">
                            <a16:creationId xmlns:a16="http://schemas.microsoft.com/office/drawing/2014/main" id="{5A1D55C2-ECC7-4388-AB3A-DA855FDEF5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68" name="AutoShape 1950">
                        <a:extLst>
                          <a:ext uri="{FF2B5EF4-FFF2-40B4-BE49-F238E27FC236}">
                            <a16:creationId xmlns:a16="http://schemas.microsoft.com/office/drawing/2014/main" id="{49287A51-EE01-40D6-9332-DB7B95C430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8" name="Group 1951">
                    <a:extLst>
                      <a:ext uri="{FF2B5EF4-FFF2-40B4-BE49-F238E27FC236}">
                        <a16:creationId xmlns:a16="http://schemas.microsoft.com/office/drawing/2014/main" id="{655BBAE7-D757-49D1-A507-355051702585}"/>
                      </a:ext>
                    </a:extLst>
                  </p:cNvPr>
                  <p:cNvGrpSpPr>
                    <a:grpSpLocks/>
                  </p:cNvGrpSpPr>
                  <p:nvPr/>
                </p:nvGrpSpPr>
                <p:grpSpPr bwMode="auto">
                  <a:xfrm>
                    <a:off x="1993" y="777"/>
                    <a:ext cx="100" cy="42"/>
                    <a:chOff x="1999" y="781"/>
                    <a:chExt cx="100" cy="42"/>
                  </a:xfrm>
                </p:grpSpPr>
                <p:grpSp>
                  <p:nvGrpSpPr>
                    <p:cNvPr id="251" name="Group 1952">
                      <a:extLst>
                        <a:ext uri="{FF2B5EF4-FFF2-40B4-BE49-F238E27FC236}">
                          <a16:creationId xmlns:a16="http://schemas.microsoft.com/office/drawing/2014/main" id="{4E560FC8-1AC2-4A1A-8F0C-ED5621D0CE3E}"/>
                        </a:ext>
                      </a:extLst>
                    </p:cNvPr>
                    <p:cNvGrpSpPr>
                      <a:grpSpLocks/>
                    </p:cNvGrpSpPr>
                    <p:nvPr/>
                  </p:nvGrpSpPr>
                  <p:grpSpPr bwMode="auto">
                    <a:xfrm>
                      <a:off x="1999" y="781"/>
                      <a:ext cx="40" cy="22"/>
                      <a:chOff x="1937" y="882"/>
                      <a:chExt cx="666" cy="347"/>
                    </a:xfrm>
                  </p:grpSpPr>
                  <p:sp>
                    <p:nvSpPr>
                      <p:cNvPr id="260" name="AutoShape 1953">
                        <a:extLst>
                          <a:ext uri="{FF2B5EF4-FFF2-40B4-BE49-F238E27FC236}">
                            <a16:creationId xmlns:a16="http://schemas.microsoft.com/office/drawing/2014/main" id="{499A5119-3566-4B90-81D1-38BF397E33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61" name="AutoShape 1954">
                        <a:extLst>
                          <a:ext uri="{FF2B5EF4-FFF2-40B4-BE49-F238E27FC236}">
                            <a16:creationId xmlns:a16="http://schemas.microsoft.com/office/drawing/2014/main" id="{041B4656-1CC8-4083-953E-85B83D8055F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62" name="AutoShape 1955">
                        <a:extLst>
                          <a:ext uri="{FF2B5EF4-FFF2-40B4-BE49-F238E27FC236}">
                            <a16:creationId xmlns:a16="http://schemas.microsoft.com/office/drawing/2014/main" id="{AC45271B-C925-4840-B772-865B608AAF7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52" name="Group 1956">
                      <a:extLst>
                        <a:ext uri="{FF2B5EF4-FFF2-40B4-BE49-F238E27FC236}">
                          <a16:creationId xmlns:a16="http://schemas.microsoft.com/office/drawing/2014/main" id="{4D3E7831-7CA1-499F-B1FA-9B282AFEDAEC}"/>
                        </a:ext>
                      </a:extLst>
                    </p:cNvPr>
                    <p:cNvGrpSpPr>
                      <a:grpSpLocks/>
                    </p:cNvGrpSpPr>
                    <p:nvPr/>
                  </p:nvGrpSpPr>
                  <p:grpSpPr bwMode="auto">
                    <a:xfrm>
                      <a:off x="2029" y="791"/>
                      <a:ext cx="40" cy="22"/>
                      <a:chOff x="1937" y="882"/>
                      <a:chExt cx="666" cy="347"/>
                    </a:xfrm>
                  </p:grpSpPr>
                  <p:sp>
                    <p:nvSpPr>
                      <p:cNvPr id="257" name="AutoShape 1957">
                        <a:extLst>
                          <a:ext uri="{FF2B5EF4-FFF2-40B4-BE49-F238E27FC236}">
                            <a16:creationId xmlns:a16="http://schemas.microsoft.com/office/drawing/2014/main" id="{3C3ED2FF-1085-46EC-AA19-BD7E588DAC6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58" name="AutoShape 1958">
                        <a:extLst>
                          <a:ext uri="{FF2B5EF4-FFF2-40B4-BE49-F238E27FC236}">
                            <a16:creationId xmlns:a16="http://schemas.microsoft.com/office/drawing/2014/main" id="{817F3FB5-8301-4085-BAE6-F2084F10AD2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59" name="AutoShape 1959">
                        <a:extLst>
                          <a:ext uri="{FF2B5EF4-FFF2-40B4-BE49-F238E27FC236}">
                            <a16:creationId xmlns:a16="http://schemas.microsoft.com/office/drawing/2014/main" id="{59B9CE33-BCD7-4359-A711-66C702E9D84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53" name="Group 1960">
                      <a:extLst>
                        <a:ext uri="{FF2B5EF4-FFF2-40B4-BE49-F238E27FC236}">
                          <a16:creationId xmlns:a16="http://schemas.microsoft.com/office/drawing/2014/main" id="{F15E537E-54FC-4D65-8C83-471F714722DB}"/>
                        </a:ext>
                      </a:extLst>
                    </p:cNvPr>
                    <p:cNvGrpSpPr>
                      <a:grpSpLocks/>
                    </p:cNvGrpSpPr>
                    <p:nvPr/>
                  </p:nvGrpSpPr>
                  <p:grpSpPr bwMode="auto">
                    <a:xfrm>
                      <a:off x="2059" y="801"/>
                      <a:ext cx="40" cy="22"/>
                      <a:chOff x="1937" y="882"/>
                      <a:chExt cx="666" cy="347"/>
                    </a:xfrm>
                  </p:grpSpPr>
                  <p:sp>
                    <p:nvSpPr>
                      <p:cNvPr id="254" name="AutoShape 1961">
                        <a:extLst>
                          <a:ext uri="{FF2B5EF4-FFF2-40B4-BE49-F238E27FC236}">
                            <a16:creationId xmlns:a16="http://schemas.microsoft.com/office/drawing/2014/main" id="{D220C810-A66D-49A1-A015-CF71C3C558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55" name="AutoShape 1962">
                        <a:extLst>
                          <a:ext uri="{FF2B5EF4-FFF2-40B4-BE49-F238E27FC236}">
                            <a16:creationId xmlns:a16="http://schemas.microsoft.com/office/drawing/2014/main" id="{B007C19C-5513-49AD-9AFD-6B8D2896F1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56" name="AutoShape 1963">
                        <a:extLst>
                          <a:ext uri="{FF2B5EF4-FFF2-40B4-BE49-F238E27FC236}">
                            <a16:creationId xmlns:a16="http://schemas.microsoft.com/office/drawing/2014/main" id="{E6BCA196-CD67-43E5-BD5B-B0B30B4B02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99" name="Group 1964">
                    <a:extLst>
                      <a:ext uri="{FF2B5EF4-FFF2-40B4-BE49-F238E27FC236}">
                        <a16:creationId xmlns:a16="http://schemas.microsoft.com/office/drawing/2014/main" id="{D1C20A84-0029-43FF-B606-2B967DF6343F}"/>
                      </a:ext>
                    </a:extLst>
                  </p:cNvPr>
                  <p:cNvGrpSpPr>
                    <a:grpSpLocks/>
                  </p:cNvGrpSpPr>
                  <p:nvPr/>
                </p:nvGrpSpPr>
                <p:grpSpPr bwMode="auto">
                  <a:xfrm>
                    <a:off x="1993" y="771"/>
                    <a:ext cx="100" cy="42"/>
                    <a:chOff x="1999" y="781"/>
                    <a:chExt cx="100" cy="42"/>
                  </a:xfrm>
                </p:grpSpPr>
                <p:grpSp>
                  <p:nvGrpSpPr>
                    <p:cNvPr id="239" name="Group 1965">
                      <a:extLst>
                        <a:ext uri="{FF2B5EF4-FFF2-40B4-BE49-F238E27FC236}">
                          <a16:creationId xmlns:a16="http://schemas.microsoft.com/office/drawing/2014/main" id="{6A3F961E-EF79-4CA5-AAE6-BD673632BB2B}"/>
                        </a:ext>
                      </a:extLst>
                    </p:cNvPr>
                    <p:cNvGrpSpPr>
                      <a:grpSpLocks/>
                    </p:cNvGrpSpPr>
                    <p:nvPr/>
                  </p:nvGrpSpPr>
                  <p:grpSpPr bwMode="auto">
                    <a:xfrm>
                      <a:off x="1999" y="781"/>
                      <a:ext cx="40" cy="22"/>
                      <a:chOff x="1937" y="882"/>
                      <a:chExt cx="666" cy="347"/>
                    </a:xfrm>
                  </p:grpSpPr>
                  <p:sp>
                    <p:nvSpPr>
                      <p:cNvPr id="248" name="AutoShape 1966">
                        <a:extLst>
                          <a:ext uri="{FF2B5EF4-FFF2-40B4-BE49-F238E27FC236}">
                            <a16:creationId xmlns:a16="http://schemas.microsoft.com/office/drawing/2014/main" id="{87D8498D-FD16-47D1-A457-0B1FC3C42C5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49" name="AutoShape 1967">
                        <a:extLst>
                          <a:ext uri="{FF2B5EF4-FFF2-40B4-BE49-F238E27FC236}">
                            <a16:creationId xmlns:a16="http://schemas.microsoft.com/office/drawing/2014/main" id="{A36DC96F-34DB-41BC-B359-BFD4B2A7C3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50" name="AutoShape 1968">
                        <a:extLst>
                          <a:ext uri="{FF2B5EF4-FFF2-40B4-BE49-F238E27FC236}">
                            <a16:creationId xmlns:a16="http://schemas.microsoft.com/office/drawing/2014/main" id="{3DC07A8F-02E5-41A2-BFE9-B3CD60368BB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40" name="Group 1969">
                      <a:extLst>
                        <a:ext uri="{FF2B5EF4-FFF2-40B4-BE49-F238E27FC236}">
                          <a16:creationId xmlns:a16="http://schemas.microsoft.com/office/drawing/2014/main" id="{11280E43-09F9-4970-8573-BC11F18386B7}"/>
                        </a:ext>
                      </a:extLst>
                    </p:cNvPr>
                    <p:cNvGrpSpPr>
                      <a:grpSpLocks/>
                    </p:cNvGrpSpPr>
                    <p:nvPr/>
                  </p:nvGrpSpPr>
                  <p:grpSpPr bwMode="auto">
                    <a:xfrm>
                      <a:off x="2029" y="791"/>
                      <a:ext cx="40" cy="22"/>
                      <a:chOff x="1937" y="882"/>
                      <a:chExt cx="666" cy="347"/>
                    </a:xfrm>
                  </p:grpSpPr>
                  <p:sp>
                    <p:nvSpPr>
                      <p:cNvPr id="245" name="AutoShape 1970">
                        <a:extLst>
                          <a:ext uri="{FF2B5EF4-FFF2-40B4-BE49-F238E27FC236}">
                            <a16:creationId xmlns:a16="http://schemas.microsoft.com/office/drawing/2014/main" id="{F4748121-A063-4FE8-9743-B4D2E8971A9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46" name="AutoShape 1971">
                        <a:extLst>
                          <a:ext uri="{FF2B5EF4-FFF2-40B4-BE49-F238E27FC236}">
                            <a16:creationId xmlns:a16="http://schemas.microsoft.com/office/drawing/2014/main" id="{05976AB2-A902-491D-9F0E-51C4864115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47" name="AutoShape 1972">
                        <a:extLst>
                          <a:ext uri="{FF2B5EF4-FFF2-40B4-BE49-F238E27FC236}">
                            <a16:creationId xmlns:a16="http://schemas.microsoft.com/office/drawing/2014/main" id="{81D8E2D8-5E11-4BAC-B2D5-00876FFABC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41" name="Group 1973">
                      <a:extLst>
                        <a:ext uri="{FF2B5EF4-FFF2-40B4-BE49-F238E27FC236}">
                          <a16:creationId xmlns:a16="http://schemas.microsoft.com/office/drawing/2014/main" id="{51D41EEA-B750-4472-B822-214BFB123A73}"/>
                        </a:ext>
                      </a:extLst>
                    </p:cNvPr>
                    <p:cNvGrpSpPr>
                      <a:grpSpLocks/>
                    </p:cNvGrpSpPr>
                    <p:nvPr/>
                  </p:nvGrpSpPr>
                  <p:grpSpPr bwMode="auto">
                    <a:xfrm>
                      <a:off x="2059" y="801"/>
                      <a:ext cx="40" cy="22"/>
                      <a:chOff x="1937" y="882"/>
                      <a:chExt cx="666" cy="347"/>
                    </a:xfrm>
                  </p:grpSpPr>
                  <p:sp>
                    <p:nvSpPr>
                      <p:cNvPr id="242" name="AutoShape 1974">
                        <a:extLst>
                          <a:ext uri="{FF2B5EF4-FFF2-40B4-BE49-F238E27FC236}">
                            <a16:creationId xmlns:a16="http://schemas.microsoft.com/office/drawing/2014/main" id="{68FA2FFA-FC94-44E4-9B55-235D24ED62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43" name="AutoShape 1975">
                        <a:extLst>
                          <a:ext uri="{FF2B5EF4-FFF2-40B4-BE49-F238E27FC236}">
                            <a16:creationId xmlns:a16="http://schemas.microsoft.com/office/drawing/2014/main" id="{4987FB73-2517-4C04-B278-ABF810E777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44" name="AutoShape 1976">
                        <a:extLst>
                          <a:ext uri="{FF2B5EF4-FFF2-40B4-BE49-F238E27FC236}">
                            <a16:creationId xmlns:a16="http://schemas.microsoft.com/office/drawing/2014/main" id="{8227CD7E-19CB-4A71-BC36-1BB6FC3D6D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0" name="Group 1977">
                    <a:extLst>
                      <a:ext uri="{FF2B5EF4-FFF2-40B4-BE49-F238E27FC236}">
                        <a16:creationId xmlns:a16="http://schemas.microsoft.com/office/drawing/2014/main" id="{91B917F9-FAF0-495F-BCE1-8E6AC565025C}"/>
                      </a:ext>
                    </a:extLst>
                  </p:cNvPr>
                  <p:cNvGrpSpPr>
                    <a:grpSpLocks/>
                  </p:cNvGrpSpPr>
                  <p:nvPr/>
                </p:nvGrpSpPr>
                <p:grpSpPr bwMode="auto">
                  <a:xfrm>
                    <a:off x="1987" y="785"/>
                    <a:ext cx="100" cy="42"/>
                    <a:chOff x="1999" y="781"/>
                    <a:chExt cx="100" cy="42"/>
                  </a:xfrm>
                </p:grpSpPr>
                <p:grpSp>
                  <p:nvGrpSpPr>
                    <p:cNvPr id="227" name="Group 1978">
                      <a:extLst>
                        <a:ext uri="{FF2B5EF4-FFF2-40B4-BE49-F238E27FC236}">
                          <a16:creationId xmlns:a16="http://schemas.microsoft.com/office/drawing/2014/main" id="{6B48EFE0-8786-4F7C-9FD3-7FF82614745F}"/>
                        </a:ext>
                      </a:extLst>
                    </p:cNvPr>
                    <p:cNvGrpSpPr>
                      <a:grpSpLocks/>
                    </p:cNvGrpSpPr>
                    <p:nvPr/>
                  </p:nvGrpSpPr>
                  <p:grpSpPr bwMode="auto">
                    <a:xfrm>
                      <a:off x="1999" y="781"/>
                      <a:ext cx="40" cy="22"/>
                      <a:chOff x="1937" y="882"/>
                      <a:chExt cx="666" cy="347"/>
                    </a:xfrm>
                  </p:grpSpPr>
                  <p:sp>
                    <p:nvSpPr>
                      <p:cNvPr id="236" name="AutoShape 1979">
                        <a:extLst>
                          <a:ext uri="{FF2B5EF4-FFF2-40B4-BE49-F238E27FC236}">
                            <a16:creationId xmlns:a16="http://schemas.microsoft.com/office/drawing/2014/main" id="{DC3BC93E-04C2-4B67-97D5-7FE29E21DE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7" name="AutoShape 1980">
                        <a:extLst>
                          <a:ext uri="{FF2B5EF4-FFF2-40B4-BE49-F238E27FC236}">
                            <a16:creationId xmlns:a16="http://schemas.microsoft.com/office/drawing/2014/main" id="{AB4C5D59-6828-48BC-BB5C-B4B2C41B6D8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8" name="AutoShape 1981">
                        <a:extLst>
                          <a:ext uri="{FF2B5EF4-FFF2-40B4-BE49-F238E27FC236}">
                            <a16:creationId xmlns:a16="http://schemas.microsoft.com/office/drawing/2014/main" id="{70F94AA4-140F-46A8-9F02-BDBDE72935E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 name="Group 1982">
                      <a:extLst>
                        <a:ext uri="{FF2B5EF4-FFF2-40B4-BE49-F238E27FC236}">
                          <a16:creationId xmlns:a16="http://schemas.microsoft.com/office/drawing/2014/main" id="{8AF9AE47-0C95-45BD-BC53-79AE1BBA64BA}"/>
                        </a:ext>
                      </a:extLst>
                    </p:cNvPr>
                    <p:cNvGrpSpPr>
                      <a:grpSpLocks/>
                    </p:cNvGrpSpPr>
                    <p:nvPr/>
                  </p:nvGrpSpPr>
                  <p:grpSpPr bwMode="auto">
                    <a:xfrm>
                      <a:off x="2029" y="791"/>
                      <a:ext cx="40" cy="22"/>
                      <a:chOff x="1937" y="882"/>
                      <a:chExt cx="666" cy="347"/>
                    </a:xfrm>
                  </p:grpSpPr>
                  <p:sp>
                    <p:nvSpPr>
                      <p:cNvPr id="233" name="AutoShape 1983">
                        <a:extLst>
                          <a:ext uri="{FF2B5EF4-FFF2-40B4-BE49-F238E27FC236}">
                            <a16:creationId xmlns:a16="http://schemas.microsoft.com/office/drawing/2014/main" id="{A99D24EE-693A-40B0-AECD-D669B472E9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 name="AutoShape 1984">
                        <a:extLst>
                          <a:ext uri="{FF2B5EF4-FFF2-40B4-BE49-F238E27FC236}">
                            <a16:creationId xmlns:a16="http://schemas.microsoft.com/office/drawing/2014/main" id="{748EA3A2-6D1B-4343-BEF5-6AC3E068B2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 name="AutoShape 1985">
                        <a:extLst>
                          <a:ext uri="{FF2B5EF4-FFF2-40B4-BE49-F238E27FC236}">
                            <a16:creationId xmlns:a16="http://schemas.microsoft.com/office/drawing/2014/main" id="{F2D2C5B0-C9BF-4E5B-BE9E-1B645B5289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 name="Group 1986">
                      <a:extLst>
                        <a:ext uri="{FF2B5EF4-FFF2-40B4-BE49-F238E27FC236}">
                          <a16:creationId xmlns:a16="http://schemas.microsoft.com/office/drawing/2014/main" id="{6D12D693-786A-4B62-B0F3-A499710354A0}"/>
                        </a:ext>
                      </a:extLst>
                    </p:cNvPr>
                    <p:cNvGrpSpPr>
                      <a:grpSpLocks/>
                    </p:cNvGrpSpPr>
                    <p:nvPr/>
                  </p:nvGrpSpPr>
                  <p:grpSpPr bwMode="auto">
                    <a:xfrm>
                      <a:off x="2059" y="801"/>
                      <a:ext cx="40" cy="22"/>
                      <a:chOff x="1937" y="882"/>
                      <a:chExt cx="666" cy="347"/>
                    </a:xfrm>
                  </p:grpSpPr>
                  <p:sp>
                    <p:nvSpPr>
                      <p:cNvPr id="230" name="AutoShape 1987">
                        <a:extLst>
                          <a:ext uri="{FF2B5EF4-FFF2-40B4-BE49-F238E27FC236}">
                            <a16:creationId xmlns:a16="http://schemas.microsoft.com/office/drawing/2014/main" id="{BDFB37FE-CDB8-4F94-BCC7-3B2103718B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 name="AutoShape 1988">
                        <a:extLst>
                          <a:ext uri="{FF2B5EF4-FFF2-40B4-BE49-F238E27FC236}">
                            <a16:creationId xmlns:a16="http://schemas.microsoft.com/office/drawing/2014/main" id="{F23047F3-E293-4138-BBF2-7AFE2D70157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 name="AutoShape 1989">
                        <a:extLst>
                          <a:ext uri="{FF2B5EF4-FFF2-40B4-BE49-F238E27FC236}">
                            <a16:creationId xmlns:a16="http://schemas.microsoft.com/office/drawing/2014/main" id="{EFC4F1B8-D2B9-4E7F-87E7-A43C29F71D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1" name="Group 1990">
                    <a:extLst>
                      <a:ext uri="{FF2B5EF4-FFF2-40B4-BE49-F238E27FC236}">
                        <a16:creationId xmlns:a16="http://schemas.microsoft.com/office/drawing/2014/main" id="{A8F1B957-F60D-4D56-84A9-E4701DDCB2D3}"/>
                      </a:ext>
                    </a:extLst>
                  </p:cNvPr>
                  <p:cNvGrpSpPr>
                    <a:grpSpLocks/>
                  </p:cNvGrpSpPr>
                  <p:nvPr/>
                </p:nvGrpSpPr>
                <p:grpSpPr bwMode="auto">
                  <a:xfrm>
                    <a:off x="1987" y="779"/>
                    <a:ext cx="100" cy="42"/>
                    <a:chOff x="1999" y="781"/>
                    <a:chExt cx="100" cy="42"/>
                  </a:xfrm>
                </p:grpSpPr>
                <p:grpSp>
                  <p:nvGrpSpPr>
                    <p:cNvPr id="215" name="Group 1991">
                      <a:extLst>
                        <a:ext uri="{FF2B5EF4-FFF2-40B4-BE49-F238E27FC236}">
                          <a16:creationId xmlns:a16="http://schemas.microsoft.com/office/drawing/2014/main" id="{B5501430-BA6C-4A6F-95D4-92DA9674FC2E}"/>
                        </a:ext>
                      </a:extLst>
                    </p:cNvPr>
                    <p:cNvGrpSpPr>
                      <a:grpSpLocks/>
                    </p:cNvGrpSpPr>
                    <p:nvPr/>
                  </p:nvGrpSpPr>
                  <p:grpSpPr bwMode="auto">
                    <a:xfrm>
                      <a:off x="1999" y="781"/>
                      <a:ext cx="40" cy="22"/>
                      <a:chOff x="1937" y="882"/>
                      <a:chExt cx="666" cy="347"/>
                    </a:xfrm>
                  </p:grpSpPr>
                  <p:sp>
                    <p:nvSpPr>
                      <p:cNvPr id="224" name="AutoShape 1992">
                        <a:extLst>
                          <a:ext uri="{FF2B5EF4-FFF2-40B4-BE49-F238E27FC236}">
                            <a16:creationId xmlns:a16="http://schemas.microsoft.com/office/drawing/2014/main" id="{BC79AA9B-D21D-4CC7-BBA3-F3842830431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 name="AutoShape 1993">
                        <a:extLst>
                          <a:ext uri="{FF2B5EF4-FFF2-40B4-BE49-F238E27FC236}">
                            <a16:creationId xmlns:a16="http://schemas.microsoft.com/office/drawing/2014/main" id="{60B24644-1D5E-4023-80E4-026DB65F3A7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 name="AutoShape 1994">
                        <a:extLst>
                          <a:ext uri="{FF2B5EF4-FFF2-40B4-BE49-F238E27FC236}">
                            <a16:creationId xmlns:a16="http://schemas.microsoft.com/office/drawing/2014/main" id="{5468D96D-EB78-45E6-AA0D-CBB3BE86D7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 name="Group 1995">
                      <a:extLst>
                        <a:ext uri="{FF2B5EF4-FFF2-40B4-BE49-F238E27FC236}">
                          <a16:creationId xmlns:a16="http://schemas.microsoft.com/office/drawing/2014/main" id="{B2A4FDDF-F1CF-4E1A-BAA8-667A17397E72}"/>
                        </a:ext>
                      </a:extLst>
                    </p:cNvPr>
                    <p:cNvGrpSpPr>
                      <a:grpSpLocks/>
                    </p:cNvGrpSpPr>
                    <p:nvPr/>
                  </p:nvGrpSpPr>
                  <p:grpSpPr bwMode="auto">
                    <a:xfrm>
                      <a:off x="2029" y="791"/>
                      <a:ext cx="40" cy="22"/>
                      <a:chOff x="1937" y="882"/>
                      <a:chExt cx="666" cy="347"/>
                    </a:xfrm>
                  </p:grpSpPr>
                  <p:sp>
                    <p:nvSpPr>
                      <p:cNvPr id="221" name="AutoShape 1996">
                        <a:extLst>
                          <a:ext uri="{FF2B5EF4-FFF2-40B4-BE49-F238E27FC236}">
                            <a16:creationId xmlns:a16="http://schemas.microsoft.com/office/drawing/2014/main" id="{78DBB183-0283-45F4-9E7F-7D1FD3AF80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2" name="AutoShape 1997">
                        <a:extLst>
                          <a:ext uri="{FF2B5EF4-FFF2-40B4-BE49-F238E27FC236}">
                            <a16:creationId xmlns:a16="http://schemas.microsoft.com/office/drawing/2014/main" id="{0A622D80-BE09-49A2-9FC7-815820BE3D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 name="AutoShape 1998">
                        <a:extLst>
                          <a:ext uri="{FF2B5EF4-FFF2-40B4-BE49-F238E27FC236}">
                            <a16:creationId xmlns:a16="http://schemas.microsoft.com/office/drawing/2014/main" id="{7D449AC0-BF46-444D-9DC7-114E986381E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7" name="Group 1999">
                      <a:extLst>
                        <a:ext uri="{FF2B5EF4-FFF2-40B4-BE49-F238E27FC236}">
                          <a16:creationId xmlns:a16="http://schemas.microsoft.com/office/drawing/2014/main" id="{FBA8C53F-F47E-4C26-B61F-62314F3B0408}"/>
                        </a:ext>
                      </a:extLst>
                    </p:cNvPr>
                    <p:cNvGrpSpPr>
                      <a:grpSpLocks/>
                    </p:cNvGrpSpPr>
                    <p:nvPr/>
                  </p:nvGrpSpPr>
                  <p:grpSpPr bwMode="auto">
                    <a:xfrm>
                      <a:off x="2059" y="801"/>
                      <a:ext cx="40" cy="22"/>
                      <a:chOff x="1937" y="882"/>
                      <a:chExt cx="666" cy="347"/>
                    </a:xfrm>
                  </p:grpSpPr>
                  <p:sp>
                    <p:nvSpPr>
                      <p:cNvPr id="218" name="AutoShape 2000">
                        <a:extLst>
                          <a:ext uri="{FF2B5EF4-FFF2-40B4-BE49-F238E27FC236}">
                            <a16:creationId xmlns:a16="http://schemas.microsoft.com/office/drawing/2014/main" id="{80E0EB0D-540B-48A2-91F0-96A9D0FCBEE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 name="AutoShape 2001">
                        <a:extLst>
                          <a:ext uri="{FF2B5EF4-FFF2-40B4-BE49-F238E27FC236}">
                            <a16:creationId xmlns:a16="http://schemas.microsoft.com/office/drawing/2014/main" id="{37D7A090-CADB-4516-84FC-5A371B3C016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 name="AutoShape 2002">
                        <a:extLst>
                          <a:ext uri="{FF2B5EF4-FFF2-40B4-BE49-F238E27FC236}">
                            <a16:creationId xmlns:a16="http://schemas.microsoft.com/office/drawing/2014/main" id="{1968ED6C-0E49-43D8-A844-F172F92B01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2" name="Group 2003">
                    <a:extLst>
                      <a:ext uri="{FF2B5EF4-FFF2-40B4-BE49-F238E27FC236}">
                        <a16:creationId xmlns:a16="http://schemas.microsoft.com/office/drawing/2014/main" id="{A3449B1F-287E-421A-9A00-4B79BF8562C4}"/>
                      </a:ext>
                    </a:extLst>
                  </p:cNvPr>
                  <p:cNvGrpSpPr>
                    <a:grpSpLocks/>
                  </p:cNvGrpSpPr>
                  <p:nvPr/>
                </p:nvGrpSpPr>
                <p:grpSpPr bwMode="auto">
                  <a:xfrm>
                    <a:off x="1988" y="775"/>
                    <a:ext cx="100" cy="42"/>
                    <a:chOff x="1999" y="781"/>
                    <a:chExt cx="100" cy="42"/>
                  </a:xfrm>
                </p:grpSpPr>
                <p:grpSp>
                  <p:nvGrpSpPr>
                    <p:cNvPr id="203" name="Group 2004">
                      <a:extLst>
                        <a:ext uri="{FF2B5EF4-FFF2-40B4-BE49-F238E27FC236}">
                          <a16:creationId xmlns:a16="http://schemas.microsoft.com/office/drawing/2014/main" id="{CE21E07F-2CD4-42D6-9141-490A87B89114}"/>
                        </a:ext>
                      </a:extLst>
                    </p:cNvPr>
                    <p:cNvGrpSpPr>
                      <a:grpSpLocks/>
                    </p:cNvGrpSpPr>
                    <p:nvPr/>
                  </p:nvGrpSpPr>
                  <p:grpSpPr bwMode="auto">
                    <a:xfrm>
                      <a:off x="1999" y="781"/>
                      <a:ext cx="40" cy="22"/>
                      <a:chOff x="1937" y="882"/>
                      <a:chExt cx="666" cy="347"/>
                    </a:xfrm>
                  </p:grpSpPr>
                  <p:sp>
                    <p:nvSpPr>
                      <p:cNvPr id="212" name="AutoShape 2005">
                        <a:extLst>
                          <a:ext uri="{FF2B5EF4-FFF2-40B4-BE49-F238E27FC236}">
                            <a16:creationId xmlns:a16="http://schemas.microsoft.com/office/drawing/2014/main" id="{DD32C17B-A1FD-43AD-A778-CD83F0F67F8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 name="AutoShape 2006">
                        <a:extLst>
                          <a:ext uri="{FF2B5EF4-FFF2-40B4-BE49-F238E27FC236}">
                            <a16:creationId xmlns:a16="http://schemas.microsoft.com/office/drawing/2014/main" id="{65AD0E43-8652-4975-9A68-5E5DF6A1A92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 name="AutoShape 2007">
                        <a:extLst>
                          <a:ext uri="{FF2B5EF4-FFF2-40B4-BE49-F238E27FC236}">
                            <a16:creationId xmlns:a16="http://schemas.microsoft.com/office/drawing/2014/main" id="{0E8FFEDF-D8EA-449F-B1AD-6B177EE22B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 name="Group 2008">
                      <a:extLst>
                        <a:ext uri="{FF2B5EF4-FFF2-40B4-BE49-F238E27FC236}">
                          <a16:creationId xmlns:a16="http://schemas.microsoft.com/office/drawing/2014/main" id="{687F4E91-DA5E-4393-AF7C-F9EFF166C920}"/>
                        </a:ext>
                      </a:extLst>
                    </p:cNvPr>
                    <p:cNvGrpSpPr>
                      <a:grpSpLocks/>
                    </p:cNvGrpSpPr>
                    <p:nvPr/>
                  </p:nvGrpSpPr>
                  <p:grpSpPr bwMode="auto">
                    <a:xfrm>
                      <a:off x="2029" y="791"/>
                      <a:ext cx="40" cy="22"/>
                      <a:chOff x="1937" y="882"/>
                      <a:chExt cx="666" cy="347"/>
                    </a:xfrm>
                  </p:grpSpPr>
                  <p:sp>
                    <p:nvSpPr>
                      <p:cNvPr id="209" name="AutoShape 2009">
                        <a:extLst>
                          <a:ext uri="{FF2B5EF4-FFF2-40B4-BE49-F238E27FC236}">
                            <a16:creationId xmlns:a16="http://schemas.microsoft.com/office/drawing/2014/main" id="{494F8510-EFA5-4976-B7A8-22A855BA56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 name="AutoShape 2010">
                        <a:extLst>
                          <a:ext uri="{FF2B5EF4-FFF2-40B4-BE49-F238E27FC236}">
                            <a16:creationId xmlns:a16="http://schemas.microsoft.com/office/drawing/2014/main" id="{F9766806-8DE6-4C7F-93B9-CCF158239B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 name="AutoShape 2011">
                        <a:extLst>
                          <a:ext uri="{FF2B5EF4-FFF2-40B4-BE49-F238E27FC236}">
                            <a16:creationId xmlns:a16="http://schemas.microsoft.com/office/drawing/2014/main" id="{1A576E31-7B51-4B86-8F17-C18B2E4A36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5" name="Group 2012">
                      <a:extLst>
                        <a:ext uri="{FF2B5EF4-FFF2-40B4-BE49-F238E27FC236}">
                          <a16:creationId xmlns:a16="http://schemas.microsoft.com/office/drawing/2014/main" id="{2E351C17-CBA4-4AD0-A9B0-564029A6F9A3}"/>
                        </a:ext>
                      </a:extLst>
                    </p:cNvPr>
                    <p:cNvGrpSpPr>
                      <a:grpSpLocks/>
                    </p:cNvGrpSpPr>
                    <p:nvPr/>
                  </p:nvGrpSpPr>
                  <p:grpSpPr bwMode="auto">
                    <a:xfrm>
                      <a:off x="2059" y="801"/>
                      <a:ext cx="40" cy="22"/>
                      <a:chOff x="1937" y="882"/>
                      <a:chExt cx="666" cy="347"/>
                    </a:xfrm>
                  </p:grpSpPr>
                  <p:sp>
                    <p:nvSpPr>
                      <p:cNvPr id="206" name="AutoShape 2013">
                        <a:extLst>
                          <a:ext uri="{FF2B5EF4-FFF2-40B4-BE49-F238E27FC236}">
                            <a16:creationId xmlns:a16="http://schemas.microsoft.com/office/drawing/2014/main" id="{0E41E59F-EDAD-46A0-B750-EEF4ECFA79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 name="AutoShape 2014">
                        <a:extLst>
                          <a:ext uri="{FF2B5EF4-FFF2-40B4-BE49-F238E27FC236}">
                            <a16:creationId xmlns:a16="http://schemas.microsoft.com/office/drawing/2014/main" id="{9107F404-5527-4778-A1E7-9B9FC1E8C4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 name="AutoShape 2015">
                        <a:extLst>
                          <a:ext uri="{FF2B5EF4-FFF2-40B4-BE49-F238E27FC236}">
                            <a16:creationId xmlns:a16="http://schemas.microsoft.com/office/drawing/2014/main" id="{A5BF9D73-F46B-47BF-9902-58D63DAF2B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60" name="AutoShape 2016">
                  <a:extLst>
                    <a:ext uri="{FF2B5EF4-FFF2-40B4-BE49-F238E27FC236}">
                      <a16:creationId xmlns:a16="http://schemas.microsoft.com/office/drawing/2014/main" id="{6D5F2FA5-2538-4FA9-8A5E-3AFA07B2A69E}"/>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2" name="AutoShape 2017">
                  <a:extLst>
                    <a:ext uri="{FF2B5EF4-FFF2-40B4-BE49-F238E27FC236}">
                      <a16:creationId xmlns:a16="http://schemas.microsoft.com/office/drawing/2014/main" id="{26A233D5-35A6-4F62-8C2E-7A8DB4A60753}"/>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3" name="AutoShape 2018" descr="大波">
                  <a:extLst>
                    <a:ext uri="{FF2B5EF4-FFF2-40B4-BE49-F238E27FC236}">
                      <a16:creationId xmlns:a16="http://schemas.microsoft.com/office/drawing/2014/main" id="{0BE95153-F81F-4AA5-8BCD-22C9BDB79718}"/>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64" name="Group 2019">
                  <a:extLst>
                    <a:ext uri="{FF2B5EF4-FFF2-40B4-BE49-F238E27FC236}">
                      <a16:creationId xmlns:a16="http://schemas.microsoft.com/office/drawing/2014/main" id="{105A35A0-DF40-4685-BA3E-A65F1830308D}"/>
                    </a:ext>
                  </a:extLst>
                </p:cNvPr>
                <p:cNvGrpSpPr>
                  <a:grpSpLocks/>
                </p:cNvGrpSpPr>
                <p:nvPr/>
              </p:nvGrpSpPr>
              <p:grpSpPr bwMode="auto">
                <a:xfrm>
                  <a:off x="1919" y="755"/>
                  <a:ext cx="49" cy="103"/>
                  <a:chOff x="1919" y="755"/>
                  <a:chExt cx="49" cy="103"/>
                </a:xfrm>
              </p:grpSpPr>
              <p:grpSp>
                <p:nvGrpSpPr>
                  <p:cNvPr id="166" name="Group 2020">
                    <a:extLst>
                      <a:ext uri="{FF2B5EF4-FFF2-40B4-BE49-F238E27FC236}">
                        <a16:creationId xmlns:a16="http://schemas.microsoft.com/office/drawing/2014/main" id="{AACDCE12-5FEE-4BC1-B6F4-5D4871B8922B}"/>
                      </a:ext>
                    </a:extLst>
                  </p:cNvPr>
                  <p:cNvGrpSpPr>
                    <a:grpSpLocks/>
                  </p:cNvGrpSpPr>
                  <p:nvPr/>
                </p:nvGrpSpPr>
                <p:grpSpPr bwMode="auto">
                  <a:xfrm rot="-6844529">
                    <a:off x="1890" y="787"/>
                    <a:ext cx="100" cy="42"/>
                    <a:chOff x="1999" y="781"/>
                    <a:chExt cx="100" cy="42"/>
                  </a:xfrm>
                </p:grpSpPr>
                <p:grpSp>
                  <p:nvGrpSpPr>
                    <p:cNvPr id="180" name="Group 2021">
                      <a:extLst>
                        <a:ext uri="{FF2B5EF4-FFF2-40B4-BE49-F238E27FC236}">
                          <a16:creationId xmlns:a16="http://schemas.microsoft.com/office/drawing/2014/main" id="{4AA96CB9-4126-4A05-A696-61B8B4FA1C0C}"/>
                        </a:ext>
                      </a:extLst>
                    </p:cNvPr>
                    <p:cNvGrpSpPr>
                      <a:grpSpLocks/>
                    </p:cNvGrpSpPr>
                    <p:nvPr/>
                  </p:nvGrpSpPr>
                  <p:grpSpPr bwMode="auto">
                    <a:xfrm>
                      <a:off x="1999" y="781"/>
                      <a:ext cx="40" cy="22"/>
                      <a:chOff x="1937" y="882"/>
                      <a:chExt cx="666" cy="347"/>
                    </a:xfrm>
                  </p:grpSpPr>
                  <p:sp>
                    <p:nvSpPr>
                      <p:cNvPr id="189" name="AutoShape 2022">
                        <a:extLst>
                          <a:ext uri="{FF2B5EF4-FFF2-40B4-BE49-F238E27FC236}">
                            <a16:creationId xmlns:a16="http://schemas.microsoft.com/office/drawing/2014/main" id="{52765FBE-60FB-407E-93B0-4CD2840402F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 name="AutoShape 2023">
                        <a:extLst>
                          <a:ext uri="{FF2B5EF4-FFF2-40B4-BE49-F238E27FC236}">
                            <a16:creationId xmlns:a16="http://schemas.microsoft.com/office/drawing/2014/main" id="{E303D68C-4458-480E-9E01-3CF19B6AFA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 name="AutoShape 2024">
                        <a:extLst>
                          <a:ext uri="{FF2B5EF4-FFF2-40B4-BE49-F238E27FC236}">
                            <a16:creationId xmlns:a16="http://schemas.microsoft.com/office/drawing/2014/main" id="{EC664BDE-084F-4B9C-A884-0B83A37047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1" name="Group 2025">
                      <a:extLst>
                        <a:ext uri="{FF2B5EF4-FFF2-40B4-BE49-F238E27FC236}">
                          <a16:creationId xmlns:a16="http://schemas.microsoft.com/office/drawing/2014/main" id="{D4B983A5-D454-4249-B8FE-2EA6E77D1C8E}"/>
                        </a:ext>
                      </a:extLst>
                    </p:cNvPr>
                    <p:cNvGrpSpPr>
                      <a:grpSpLocks/>
                    </p:cNvGrpSpPr>
                    <p:nvPr/>
                  </p:nvGrpSpPr>
                  <p:grpSpPr bwMode="auto">
                    <a:xfrm>
                      <a:off x="2029" y="791"/>
                      <a:ext cx="40" cy="22"/>
                      <a:chOff x="1937" y="882"/>
                      <a:chExt cx="666" cy="347"/>
                    </a:xfrm>
                  </p:grpSpPr>
                  <p:sp>
                    <p:nvSpPr>
                      <p:cNvPr id="186" name="AutoShape 2026">
                        <a:extLst>
                          <a:ext uri="{FF2B5EF4-FFF2-40B4-BE49-F238E27FC236}">
                            <a16:creationId xmlns:a16="http://schemas.microsoft.com/office/drawing/2014/main" id="{9A753388-03E3-4CAA-B4EE-9BCA0956F9B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 name="AutoShape 2027">
                        <a:extLst>
                          <a:ext uri="{FF2B5EF4-FFF2-40B4-BE49-F238E27FC236}">
                            <a16:creationId xmlns:a16="http://schemas.microsoft.com/office/drawing/2014/main" id="{E825B8BB-2096-44B2-AEE5-D77C3C74A5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 name="AutoShape 2028">
                        <a:extLst>
                          <a:ext uri="{FF2B5EF4-FFF2-40B4-BE49-F238E27FC236}">
                            <a16:creationId xmlns:a16="http://schemas.microsoft.com/office/drawing/2014/main" id="{E51EA205-5FCD-4DF0-8A84-F60C393E06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 name="Group 2029">
                      <a:extLst>
                        <a:ext uri="{FF2B5EF4-FFF2-40B4-BE49-F238E27FC236}">
                          <a16:creationId xmlns:a16="http://schemas.microsoft.com/office/drawing/2014/main" id="{B594CC23-E02B-4763-9395-2CB090C3BFD0}"/>
                        </a:ext>
                      </a:extLst>
                    </p:cNvPr>
                    <p:cNvGrpSpPr>
                      <a:grpSpLocks/>
                    </p:cNvGrpSpPr>
                    <p:nvPr/>
                  </p:nvGrpSpPr>
                  <p:grpSpPr bwMode="auto">
                    <a:xfrm>
                      <a:off x="2059" y="801"/>
                      <a:ext cx="40" cy="22"/>
                      <a:chOff x="1937" y="882"/>
                      <a:chExt cx="666" cy="347"/>
                    </a:xfrm>
                  </p:grpSpPr>
                  <p:sp>
                    <p:nvSpPr>
                      <p:cNvPr id="183" name="AutoShape 2030">
                        <a:extLst>
                          <a:ext uri="{FF2B5EF4-FFF2-40B4-BE49-F238E27FC236}">
                            <a16:creationId xmlns:a16="http://schemas.microsoft.com/office/drawing/2014/main" id="{4D3E5091-D799-45E4-8152-E4170F45E30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 name="AutoShape 2031">
                        <a:extLst>
                          <a:ext uri="{FF2B5EF4-FFF2-40B4-BE49-F238E27FC236}">
                            <a16:creationId xmlns:a16="http://schemas.microsoft.com/office/drawing/2014/main" id="{5E11987E-13D2-4F40-9BAF-FACC985361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5" name="AutoShape 2032">
                        <a:extLst>
                          <a:ext uri="{FF2B5EF4-FFF2-40B4-BE49-F238E27FC236}">
                            <a16:creationId xmlns:a16="http://schemas.microsoft.com/office/drawing/2014/main" id="{ED8B2AD7-5A0F-4289-9714-1A2494C802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67" name="Group 2033">
                    <a:extLst>
                      <a:ext uri="{FF2B5EF4-FFF2-40B4-BE49-F238E27FC236}">
                        <a16:creationId xmlns:a16="http://schemas.microsoft.com/office/drawing/2014/main" id="{FD26CCA4-E4F6-4D7C-8FB8-769B37B61FBC}"/>
                      </a:ext>
                    </a:extLst>
                  </p:cNvPr>
                  <p:cNvGrpSpPr>
                    <a:grpSpLocks/>
                  </p:cNvGrpSpPr>
                  <p:nvPr/>
                </p:nvGrpSpPr>
                <p:grpSpPr bwMode="auto">
                  <a:xfrm rot="-6844529">
                    <a:off x="1897" y="784"/>
                    <a:ext cx="100" cy="42"/>
                    <a:chOff x="1999" y="781"/>
                    <a:chExt cx="100" cy="42"/>
                  </a:xfrm>
                </p:grpSpPr>
                <p:grpSp>
                  <p:nvGrpSpPr>
                    <p:cNvPr id="168" name="Group 2034">
                      <a:extLst>
                        <a:ext uri="{FF2B5EF4-FFF2-40B4-BE49-F238E27FC236}">
                          <a16:creationId xmlns:a16="http://schemas.microsoft.com/office/drawing/2014/main" id="{25464B83-0A7F-411E-B2B3-2E6E7420FFC5}"/>
                        </a:ext>
                      </a:extLst>
                    </p:cNvPr>
                    <p:cNvGrpSpPr>
                      <a:grpSpLocks/>
                    </p:cNvGrpSpPr>
                    <p:nvPr/>
                  </p:nvGrpSpPr>
                  <p:grpSpPr bwMode="auto">
                    <a:xfrm>
                      <a:off x="1999" y="781"/>
                      <a:ext cx="40" cy="22"/>
                      <a:chOff x="1937" y="882"/>
                      <a:chExt cx="666" cy="347"/>
                    </a:xfrm>
                  </p:grpSpPr>
                  <p:sp>
                    <p:nvSpPr>
                      <p:cNvPr id="177" name="AutoShape 2035">
                        <a:extLst>
                          <a:ext uri="{FF2B5EF4-FFF2-40B4-BE49-F238E27FC236}">
                            <a16:creationId xmlns:a16="http://schemas.microsoft.com/office/drawing/2014/main" id="{8847D48E-33A2-48FD-AB48-7DAFF1FCC4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 name="AutoShape 2036">
                        <a:extLst>
                          <a:ext uri="{FF2B5EF4-FFF2-40B4-BE49-F238E27FC236}">
                            <a16:creationId xmlns:a16="http://schemas.microsoft.com/office/drawing/2014/main" id="{E84B4049-B059-442E-97D1-5CE4E988D5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 name="AutoShape 2037">
                        <a:extLst>
                          <a:ext uri="{FF2B5EF4-FFF2-40B4-BE49-F238E27FC236}">
                            <a16:creationId xmlns:a16="http://schemas.microsoft.com/office/drawing/2014/main" id="{29F3BCAB-E2C8-4F41-BB30-228E63491F4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9" name="Group 2038">
                      <a:extLst>
                        <a:ext uri="{FF2B5EF4-FFF2-40B4-BE49-F238E27FC236}">
                          <a16:creationId xmlns:a16="http://schemas.microsoft.com/office/drawing/2014/main" id="{20CCA2F7-D50B-4D3F-907A-7700DD7C0795}"/>
                        </a:ext>
                      </a:extLst>
                    </p:cNvPr>
                    <p:cNvGrpSpPr>
                      <a:grpSpLocks/>
                    </p:cNvGrpSpPr>
                    <p:nvPr/>
                  </p:nvGrpSpPr>
                  <p:grpSpPr bwMode="auto">
                    <a:xfrm>
                      <a:off x="2029" y="791"/>
                      <a:ext cx="40" cy="22"/>
                      <a:chOff x="1937" y="882"/>
                      <a:chExt cx="666" cy="347"/>
                    </a:xfrm>
                  </p:grpSpPr>
                  <p:sp>
                    <p:nvSpPr>
                      <p:cNvPr id="174" name="AutoShape 2039">
                        <a:extLst>
                          <a:ext uri="{FF2B5EF4-FFF2-40B4-BE49-F238E27FC236}">
                            <a16:creationId xmlns:a16="http://schemas.microsoft.com/office/drawing/2014/main" id="{7CDD1C8D-4320-47D0-AFD0-A5E909FE726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 name="AutoShape 2040">
                        <a:extLst>
                          <a:ext uri="{FF2B5EF4-FFF2-40B4-BE49-F238E27FC236}">
                            <a16:creationId xmlns:a16="http://schemas.microsoft.com/office/drawing/2014/main" id="{0AC363A4-DE7A-4CBC-AF9C-4E4C76CC3C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 name="AutoShape 2041">
                        <a:extLst>
                          <a:ext uri="{FF2B5EF4-FFF2-40B4-BE49-F238E27FC236}">
                            <a16:creationId xmlns:a16="http://schemas.microsoft.com/office/drawing/2014/main" id="{4E4D6814-8982-4B6B-B6D1-D39AE604658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 name="Group 2042">
                      <a:extLst>
                        <a:ext uri="{FF2B5EF4-FFF2-40B4-BE49-F238E27FC236}">
                          <a16:creationId xmlns:a16="http://schemas.microsoft.com/office/drawing/2014/main" id="{489F167F-EE73-4554-8C40-30A836E7E759}"/>
                        </a:ext>
                      </a:extLst>
                    </p:cNvPr>
                    <p:cNvGrpSpPr>
                      <a:grpSpLocks/>
                    </p:cNvGrpSpPr>
                    <p:nvPr/>
                  </p:nvGrpSpPr>
                  <p:grpSpPr bwMode="auto">
                    <a:xfrm>
                      <a:off x="2059" y="801"/>
                      <a:ext cx="40" cy="22"/>
                      <a:chOff x="1937" y="882"/>
                      <a:chExt cx="666" cy="347"/>
                    </a:xfrm>
                  </p:grpSpPr>
                  <p:sp>
                    <p:nvSpPr>
                      <p:cNvPr id="171" name="AutoShape 2043">
                        <a:extLst>
                          <a:ext uri="{FF2B5EF4-FFF2-40B4-BE49-F238E27FC236}">
                            <a16:creationId xmlns:a16="http://schemas.microsoft.com/office/drawing/2014/main" id="{40D91614-D42E-441C-B5DF-0593B825D57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 name="AutoShape 2044">
                        <a:extLst>
                          <a:ext uri="{FF2B5EF4-FFF2-40B4-BE49-F238E27FC236}">
                            <a16:creationId xmlns:a16="http://schemas.microsoft.com/office/drawing/2014/main" id="{D4537E87-D5BB-40B2-AF90-80EC649AE2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 name="AutoShape 2045">
                        <a:extLst>
                          <a:ext uri="{FF2B5EF4-FFF2-40B4-BE49-F238E27FC236}">
                            <a16:creationId xmlns:a16="http://schemas.microsoft.com/office/drawing/2014/main" id="{E5290D24-D489-4F89-BFAB-5F795D4918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65" name="AutoShape 2046">
                  <a:extLst>
                    <a:ext uri="{FF2B5EF4-FFF2-40B4-BE49-F238E27FC236}">
                      <a16:creationId xmlns:a16="http://schemas.microsoft.com/office/drawing/2014/main" id="{433D46F0-D7BE-46D8-ABB6-14322E340F0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46" name="グループ化 45">
              <a:extLst>
                <a:ext uri="{FF2B5EF4-FFF2-40B4-BE49-F238E27FC236}">
                  <a16:creationId xmlns:a16="http://schemas.microsoft.com/office/drawing/2014/main" id="{654E4E2C-CF9B-4B2E-9B14-8D0596F925DB}"/>
                </a:ext>
              </a:extLst>
            </p:cNvPr>
            <p:cNvGrpSpPr>
              <a:grpSpLocks noChangeAspect="1"/>
            </p:cNvGrpSpPr>
            <p:nvPr/>
          </p:nvGrpSpPr>
          <p:grpSpPr>
            <a:xfrm>
              <a:off x="3952095" y="5728302"/>
              <a:ext cx="1082981" cy="208904"/>
              <a:chOff x="10123980" y="4115470"/>
              <a:chExt cx="5400292" cy="1041722"/>
            </a:xfrm>
          </p:grpSpPr>
          <p:sp>
            <p:nvSpPr>
              <p:cNvPr id="74" name="フローチャート : 代替処理 2286">
                <a:extLst>
                  <a:ext uri="{FF2B5EF4-FFF2-40B4-BE49-F238E27FC236}">
                    <a16:creationId xmlns:a16="http://schemas.microsoft.com/office/drawing/2014/main" id="{D4DD7A21-BBAD-4FC9-A723-AA57844140B9}"/>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75" name="フローチャート : 代替処理 2287">
                <a:extLst>
                  <a:ext uri="{FF2B5EF4-FFF2-40B4-BE49-F238E27FC236}">
                    <a16:creationId xmlns:a16="http://schemas.microsoft.com/office/drawing/2014/main" id="{7CF88F22-8980-45F4-AA4E-5784A7CB2E9A}"/>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76" name="フローチャート : 代替処理 2288">
                <a:extLst>
                  <a:ext uri="{FF2B5EF4-FFF2-40B4-BE49-F238E27FC236}">
                    <a16:creationId xmlns:a16="http://schemas.microsoft.com/office/drawing/2014/main" id="{536F4C8C-F261-4948-A768-35A1753AC684}"/>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77" name="フローチャート : 代替処理 2289">
                <a:extLst>
                  <a:ext uri="{FF2B5EF4-FFF2-40B4-BE49-F238E27FC236}">
                    <a16:creationId xmlns:a16="http://schemas.microsoft.com/office/drawing/2014/main" id="{F55CD184-A83F-4EBB-983F-C3D1B1610C71}"/>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78" name="フローチャート : 代替処理 2290">
                <a:extLst>
                  <a:ext uri="{FF2B5EF4-FFF2-40B4-BE49-F238E27FC236}">
                    <a16:creationId xmlns:a16="http://schemas.microsoft.com/office/drawing/2014/main" id="{22E2AF12-F2E7-4B7D-AAA4-0E7D4D321905}"/>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79" name="フローチャート : 代替処理 2291">
                <a:extLst>
                  <a:ext uri="{FF2B5EF4-FFF2-40B4-BE49-F238E27FC236}">
                    <a16:creationId xmlns:a16="http://schemas.microsoft.com/office/drawing/2014/main" id="{B2862BAC-6305-461A-B785-879DF1AED2AD}"/>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0" name="フローチャート : 代替処理 2292">
                <a:extLst>
                  <a:ext uri="{FF2B5EF4-FFF2-40B4-BE49-F238E27FC236}">
                    <a16:creationId xmlns:a16="http://schemas.microsoft.com/office/drawing/2014/main" id="{853F4E48-000C-46AC-960B-91B593E413F3}"/>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1" name="フローチャート : 代替処理 2293">
                <a:extLst>
                  <a:ext uri="{FF2B5EF4-FFF2-40B4-BE49-F238E27FC236}">
                    <a16:creationId xmlns:a16="http://schemas.microsoft.com/office/drawing/2014/main" id="{BDB3EB41-7C9A-4E6D-ABC3-C626352DD739}"/>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2" name="フローチャート : 代替処理 2294">
                <a:extLst>
                  <a:ext uri="{FF2B5EF4-FFF2-40B4-BE49-F238E27FC236}">
                    <a16:creationId xmlns:a16="http://schemas.microsoft.com/office/drawing/2014/main" id="{F6CC4087-1351-45B7-9351-86E304C1B8C5}"/>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5" name="フローチャート : 代替処理 2295">
                <a:extLst>
                  <a:ext uri="{FF2B5EF4-FFF2-40B4-BE49-F238E27FC236}">
                    <a16:creationId xmlns:a16="http://schemas.microsoft.com/office/drawing/2014/main" id="{49C501EE-C823-45E0-86B4-3206897CC4CC}"/>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7" name="フローチャート : 代替処理 2296">
                <a:extLst>
                  <a:ext uri="{FF2B5EF4-FFF2-40B4-BE49-F238E27FC236}">
                    <a16:creationId xmlns:a16="http://schemas.microsoft.com/office/drawing/2014/main" id="{BE9D83F4-FA07-4B88-AD1A-33B1C8B995C3}"/>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8" name="フローチャート : 代替処理 2297">
                <a:extLst>
                  <a:ext uri="{FF2B5EF4-FFF2-40B4-BE49-F238E27FC236}">
                    <a16:creationId xmlns:a16="http://schemas.microsoft.com/office/drawing/2014/main" id="{6D4C76E2-2C7B-4495-BB29-E20F1FBFE981}"/>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89" name="フローチャート : 代替処理 2298">
                <a:extLst>
                  <a:ext uri="{FF2B5EF4-FFF2-40B4-BE49-F238E27FC236}">
                    <a16:creationId xmlns:a16="http://schemas.microsoft.com/office/drawing/2014/main" id="{17490B88-A6AC-4CB3-AA49-D4F513C7680B}"/>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92" name="フローチャート : 代替処理 2299">
                <a:extLst>
                  <a:ext uri="{FF2B5EF4-FFF2-40B4-BE49-F238E27FC236}">
                    <a16:creationId xmlns:a16="http://schemas.microsoft.com/office/drawing/2014/main" id="{7044788E-5DAD-44CD-907A-B6714D8223A3}"/>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93" name="フローチャート : 代替処理 2300">
                <a:extLst>
                  <a:ext uri="{FF2B5EF4-FFF2-40B4-BE49-F238E27FC236}">
                    <a16:creationId xmlns:a16="http://schemas.microsoft.com/office/drawing/2014/main" id="{08A22183-2A1B-41D1-98B3-016CEC8B26CC}"/>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95" name="フローチャート : 代替処理 2301">
                <a:extLst>
                  <a:ext uri="{FF2B5EF4-FFF2-40B4-BE49-F238E27FC236}">
                    <a16:creationId xmlns:a16="http://schemas.microsoft.com/office/drawing/2014/main" id="{7F95F3D3-CCDB-42EF-A003-725AC92007F5}"/>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grpSp>
            <p:nvGrpSpPr>
              <p:cNvPr id="96" name="グループ化 95">
                <a:extLst>
                  <a:ext uri="{FF2B5EF4-FFF2-40B4-BE49-F238E27FC236}">
                    <a16:creationId xmlns:a16="http://schemas.microsoft.com/office/drawing/2014/main" id="{CBEFCDF1-EC82-471C-A057-F3D7B04AF66D}"/>
                  </a:ext>
                </a:extLst>
              </p:cNvPr>
              <p:cNvGrpSpPr/>
              <p:nvPr/>
            </p:nvGrpSpPr>
            <p:grpSpPr>
              <a:xfrm>
                <a:off x="10281592" y="4392881"/>
                <a:ext cx="1189195" cy="764311"/>
                <a:chOff x="10281592" y="4392881"/>
                <a:chExt cx="1189195" cy="764311"/>
              </a:xfrm>
            </p:grpSpPr>
            <p:sp>
              <p:nvSpPr>
                <p:cNvPr id="118" name="フローチャート : 代替処理 2323">
                  <a:extLst>
                    <a:ext uri="{FF2B5EF4-FFF2-40B4-BE49-F238E27FC236}">
                      <a16:creationId xmlns:a16="http://schemas.microsoft.com/office/drawing/2014/main" id="{87B33D67-06DB-4EAF-9D4D-3D2E3C57D29C}"/>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19" name="フローチャート : 代替処理 2324">
                  <a:extLst>
                    <a:ext uri="{FF2B5EF4-FFF2-40B4-BE49-F238E27FC236}">
                      <a16:creationId xmlns:a16="http://schemas.microsoft.com/office/drawing/2014/main" id="{960D1273-8BE6-44A8-91CE-28EB2F005302}"/>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20" name="フローチャート : 代替処理 2325">
                  <a:extLst>
                    <a:ext uri="{FF2B5EF4-FFF2-40B4-BE49-F238E27FC236}">
                      <a16:creationId xmlns:a16="http://schemas.microsoft.com/office/drawing/2014/main" id="{6C08EA21-C9F1-4C2B-A2D0-398916F6D7F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21" name="AutoShape 1619">
                  <a:extLst>
                    <a:ext uri="{FF2B5EF4-FFF2-40B4-BE49-F238E27FC236}">
                      <a16:creationId xmlns:a16="http://schemas.microsoft.com/office/drawing/2014/main" id="{1E4CDB6F-F400-46A2-8533-1E9D9204F7B5}"/>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22" name="AutoShape 1619">
                  <a:extLst>
                    <a:ext uri="{FF2B5EF4-FFF2-40B4-BE49-F238E27FC236}">
                      <a16:creationId xmlns:a16="http://schemas.microsoft.com/office/drawing/2014/main" id="{048B3159-D89E-4807-B088-9704E087FCC8}"/>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23" name="AutoShape 1619">
                  <a:extLst>
                    <a:ext uri="{FF2B5EF4-FFF2-40B4-BE49-F238E27FC236}">
                      <a16:creationId xmlns:a16="http://schemas.microsoft.com/office/drawing/2014/main" id="{30F9A9AE-1DE7-4AA8-887F-871B1EA0C5E3}"/>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31" name="フローチャート : 代替処理 2329">
                  <a:extLst>
                    <a:ext uri="{FF2B5EF4-FFF2-40B4-BE49-F238E27FC236}">
                      <a16:creationId xmlns:a16="http://schemas.microsoft.com/office/drawing/2014/main" id="{26EDC459-866E-45B0-B1FC-91B55AF5597E}"/>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32" name="フローチャート : 代替処理 2330">
                  <a:extLst>
                    <a:ext uri="{FF2B5EF4-FFF2-40B4-BE49-F238E27FC236}">
                      <a16:creationId xmlns:a16="http://schemas.microsoft.com/office/drawing/2014/main" id="{06F1718E-9076-4B09-A0D8-AE36A8A91BB4}"/>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grpSp>
          <p:grpSp>
            <p:nvGrpSpPr>
              <p:cNvPr id="97" name="グループ化 96">
                <a:extLst>
                  <a:ext uri="{FF2B5EF4-FFF2-40B4-BE49-F238E27FC236}">
                    <a16:creationId xmlns:a16="http://schemas.microsoft.com/office/drawing/2014/main" id="{992C34DF-9AA7-4544-B740-47D63ED54BAC}"/>
                  </a:ext>
                </a:extLst>
              </p:cNvPr>
              <p:cNvGrpSpPr/>
              <p:nvPr/>
            </p:nvGrpSpPr>
            <p:grpSpPr>
              <a:xfrm>
                <a:off x="11972717" y="4392881"/>
                <a:ext cx="1189195" cy="764311"/>
                <a:chOff x="10281592" y="4392881"/>
                <a:chExt cx="1189195" cy="764311"/>
              </a:xfrm>
            </p:grpSpPr>
            <p:sp>
              <p:nvSpPr>
                <p:cNvPr id="109" name="フローチャート : 代替処理 2315">
                  <a:extLst>
                    <a:ext uri="{FF2B5EF4-FFF2-40B4-BE49-F238E27FC236}">
                      <a16:creationId xmlns:a16="http://schemas.microsoft.com/office/drawing/2014/main" id="{4E115B73-3878-46E1-9C15-BCDE5A31393B}"/>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10" name="フローチャート : 代替処理 2316">
                  <a:extLst>
                    <a:ext uri="{FF2B5EF4-FFF2-40B4-BE49-F238E27FC236}">
                      <a16:creationId xmlns:a16="http://schemas.microsoft.com/office/drawing/2014/main" id="{9AA2A132-E558-436A-AEE2-4EDF61C982A0}"/>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11" name="フローチャート : 代替処理 2317">
                  <a:extLst>
                    <a:ext uri="{FF2B5EF4-FFF2-40B4-BE49-F238E27FC236}">
                      <a16:creationId xmlns:a16="http://schemas.microsoft.com/office/drawing/2014/main" id="{88931EDE-9B77-49B7-90F3-FB28CD44F101}"/>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13" name="AutoShape 1619">
                  <a:extLst>
                    <a:ext uri="{FF2B5EF4-FFF2-40B4-BE49-F238E27FC236}">
                      <a16:creationId xmlns:a16="http://schemas.microsoft.com/office/drawing/2014/main" id="{ED8BC40E-424D-4573-A76B-D7B8191E9100}"/>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14" name="AutoShape 1619">
                  <a:extLst>
                    <a:ext uri="{FF2B5EF4-FFF2-40B4-BE49-F238E27FC236}">
                      <a16:creationId xmlns:a16="http://schemas.microsoft.com/office/drawing/2014/main" id="{5122777D-7302-473D-BC29-A9E679DCD609}"/>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15" name="AutoShape 1619">
                  <a:extLst>
                    <a:ext uri="{FF2B5EF4-FFF2-40B4-BE49-F238E27FC236}">
                      <a16:creationId xmlns:a16="http://schemas.microsoft.com/office/drawing/2014/main" id="{6545D152-8CF2-4704-A806-E841168478F8}"/>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16" name="フローチャート : 代替処理 2321">
                  <a:extLst>
                    <a:ext uri="{FF2B5EF4-FFF2-40B4-BE49-F238E27FC236}">
                      <a16:creationId xmlns:a16="http://schemas.microsoft.com/office/drawing/2014/main" id="{F937B5AE-3A6B-4E2F-B507-5966B448D10A}"/>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17" name="フローチャート : 代替処理 2322">
                  <a:extLst>
                    <a:ext uri="{FF2B5EF4-FFF2-40B4-BE49-F238E27FC236}">
                      <a16:creationId xmlns:a16="http://schemas.microsoft.com/office/drawing/2014/main" id="{CA733546-7920-49DE-8676-EB4B3AA7D2D1}"/>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grpSp>
          <p:grpSp>
            <p:nvGrpSpPr>
              <p:cNvPr id="98" name="グループ化 97">
                <a:extLst>
                  <a:ext uri="{FF2B5EF4-FFF2-40B4-BE49-F238E27FC236}">
                    <a16:creationId xmlns:a16="http://schemas.microsoft.com/office/drawing/2014/main" id="{0A0D6847-02A4-4A1A-8686-B2F4A9D6FEB7}"/>
                  </a:ext>
                </a:extLst>
              </p:cNvPr>
              <p:cNvGrpSpPr/>
              <p:nvPr/>
            </p:nvGrpSpPr>
            <p:grpSpPr>
              <a:xfrm>
                <a:off x="13628901" y="4392881"/>
                <a:ext cx="1189195" cy="764311"/>
                <a:chOff x="10281592" y="4392881"/>
                <a:chExt cx="1189195" cy="764311"/>
              </a:xfrm>
            </p:grpSpPr>
            <p:sp>
              <p:nvSpPr>
                <p:cNvPr id="101" name="フローチャート : 代替処理 2307">
                  <a:extLst>
                    <a:ext uri="{FF2B5EF4-FFF2-40B4-BE49-F238E27FC236}">
                      <a16:creationId xmlns:a16="http://schemas.microsoft.com/office/drawing/2014/main" id="{25CFE3B0-C5F7-4DA5-8949-AA2FBB93AB99}"/>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02" name="フローチャート : 代替処理 2308">
                  <a:extLst>
                    <a:ext uri="{FF2B5EF4-FFF2-40B4-BE49-F238E27FC236}">
                      <a16:creationId xmlns:a16="http://schemas.microsoft.com/office/drawing/2014/main" id="{76F4C2F6-3B16-4240-B48A-DE4FCEC6D9E3}"/>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03" name="フローチャート : 代替処理 2309">
                  <a:extLst>
                    <a:ext uri="{FF2B5EF4-FFF2-40B4-BE49-F238E27FC236}">
                      <a16:creationId xmlns:a16="http://schemas.microsoft.com/office/drawing/2014/main" id="{5B39BCD7-C589-4D49-8CF3-17AB994EBC18}"/>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04" name="AutoShape 1619">
                  <a:extLst>
                    <a:ext uri="{FF2B5EF4-FFF2-40B4-BE49-F238E27FC236}">
                      <a16:creationId xmlns:a16="http://schemas.microsoft.com/office/drawing/2014/main" id="{F1E1175D-37C5-41C1-A56D-9BCF38E35C08}"/>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05" name="AutoShape 1619">
                  <a:extLst>
                    <a:ext uri="{FF2B5EF4-FFF2-40B4-BE49-F238E27FC236}">
                      <a16:creationId xmlns:a16="http://schemas.microsoft.com/office/drawing/2014/main" id="{E12F6FCD-F6E1-4D59-9D31-1C6C932FCD4B}"/>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06" name="AutoShape 1619">
                  <a:extLst>
                    <a:ext uri="{FF2B5EF4-FFF2-40B4-BE49-F238E27FC236}">
                      <a16:creationId xmlns:a16="http://schemas.microsoft.com/office/drawing/2014/main" id="{431B4450-C60A-4970-B6E4-B1C6A46A9033}"/>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07" name="フローチャート : 代替処理 2313">
                  <a:extLst>
                    <a:ext uri="{FF2B5EF4-FFF2-40B4-BE49-F238E27FC236}">
                      <a16:creationId xmlns:a16="http://schemas.microsoft.com/office/drawing/2014/main" id="{A5110F39-2110-48A3-AD5C-45A2F0FAD845}"/>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sp>
              <p:nvSpPr>
                <p:cNvPr id="108" name="フローチャート : 代替処理 2314">
                  <a:extLst>
                    <a:ext uri="{FF2B5EF4-FFF2-40B4-BE49-F238E27FC236}">
                      <a16:creationId xmlns:a16="http://schemas.microsoft.com/office/drawing/2014/main" id="{6D13D5E6-A62E-4727-871C-0AFC57ABC19C}"/>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i="0">
                    <a:solidFill>
                      <a:prstClr val="white"/>
                    </a:solidFill>
                    <a:latin typeface="Meiryo UI" panose="020B0604030504040204" pitchFamily="50" charset="-128"/>
                    <a:ea typeface="Meiryo UI" panose="020B0604030504040204" pitchFamily="50" charset="-128"/>
                  </a:endParaRPr>
                </a:p>
              </p:txBody>
            </p:sp>
          </p:grpSp>
          <p:sp>
            <p:nvSpPr>
              <p:cNvPr id="99" name="AutoShape 1619">
                <a:extLst>
                  <a:ext uri="{FF2B5EF4-FFF2-40B4-BE49-F238E27FC236}">
                    <a16:creationId xmlns:a16="http://schemas.microsoft.com/office/drawing/2014/main" id="{BA2C9C36-61BE-46EF-A0B0-0BF33FB6913E}"/>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00" name="AutoShape 1619">
                <a:extLst>
                  <a:ext uri="{FF2B5EF4-FFF2-40B4-BE49-F238E27FC236}">
                    <a16:creationId xmlns:a16="http://schemas.microsoft.com/office/drawing/2014/main" id="{3CAC75E0-73C4-4F7B-BCD5-40864343C170}"/>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47" name="図 46">
              <a:extLst>
                <a:ext uri="{FF2B5EF4-FFF2-40B4-BE49-F238E27FC236}">
                  <a16:creationId xmlns:a16="http://schemas.microsoft.com/office/drawing/2014/main" id="{C5C05049-CF82-4B5E-91A4-1E8EA2028A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48" name="グループ化 47">
              <a:extLst>
                <a:ext uri="{FF2B5EF4-FFF2-40B4-BE49-F238E27FC236}">
                  <a16:creationId xmlns:a16="http://schemas.microsoft.com/office/drawing/2014/main" id="{F3615126-DB9F-4394-B580-A68D4FD5AE00}"/>
                </a:ext>
              </a:extLst>
            </p:cNvPr>
            <p:cNvGrpSpPr>
              <a:grpSpLocks noChangeAspect="1"/>
            </p:cNvGrpSpPr>
            <p:nvPr/>
          </p:nvGrpSpPr>
          <p:grpSpPr>
            <a:xfrm>
              <a:off x="3954736" y="6533026"/>
              <a:ext cx="230337" cy="75854"/>
              <a:chOff x="2006367" y="4334900"/>
              <a:chExt cx="327949" cy="108000"/>
            </a:xfrm>
          </p:grpSpPr>
          <p:grpSp>
            <p:nvGrpSpPr>
              <p:cNvPr id="67" name="グループ化 66">
                <a:extLst>
                  <a:ext uri="{FF2B5EF4-FFF2-40B4-BE49-F238E27FC236}">
                    <a16:creationId xmlns:a16="http://schemas.microsoft.com/office/drawing/2014/main" id="{5A0336C4-310E-4BA2-BBDC-C8F16FB63098}"/>
                  </a:ext>
                </a:extLst>
              </p:cNvPr>
              <p:cNvGrpSpPr/>
              <p:nvPr/>
            </p:nvGrpSpPr>
            <p:grpSpPr>
              <a:xfrm>
                <a:off x="2008657" y="4365104"/>
                <a:ext cx="325659" cy="77796"/>
                <a:chOff x="2251045" y="4329104"/>
                <a:chExt cx="325659" cy="77796"/>
              </a:xfrm>
            </p:grpSpPr>
            <p:sp>
              <p:nvSpPr>
                <p:cNvPr id="71" name="AutoShape 1619">
                  <a:extLst>
                    <a:ext uri="{FF2B5EF4-FFF2-40B4-BE49-F238E27FC236}">
                      <a16:creationId xmlns:a16="http://schemas.microsoft.com/office/drawing/2014/main" id="{880C0733-4882-44F9-8F7B-DD403E4EBBAB}"/>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2" name="AutoShape 1619">
                  <a:extLst>
                    <a:ext uri="{FF2B5EF4-FFF2-40B4-BE49-F238E27FC236}">
                      <a16:creationId xmlns:a16="http://schemas.microsoft.com/office/drawing/2014/main" id="{ACDE0F5C-31B9-43DE-8663-BE0E67A77903}"/>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3" name="AutoShape 1619">
                  <a:extLst>
                    <a:ext uri="{FF2B5EF4-FFF2-40B4-BE49-F238E27FC236}">
                      <a16:creationId xmlns:a16="http://schemas.microsoft.com/office/drawing/2014/main" id="{3E4DE74F-7019-4D4E-B397-B295A1482F08}"/>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68" name="AutoShape 1619">
                <a:extLst>
                  <a:ext uri="{FF2B5EF4-FFF2-40B4-BE49-F238E27FC236}">
                    <a16:creationId xmlns:a16="http://schemas.microsoft.com/office/drawing/2014/main" id="{E2FB054F-34F1-4EE0-8C44-E601F4FD6513}"/>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9" name="AutoShape 1619">
                <a:extLst>
                  <a:ext uri="{FF2B5EF4-FFF2-40B4-BE49-F238E27FC236}">
                    <a16:creationId xmlns:a16="http://schemas.microsoft.com/office/drawing/2014/main" id="{5A714A2C-7780-4011-BC71-E882697EDA23}"/>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0" name="AutoShape 1619">
                <a:extLst>
                  <a:ext uri="{FF2B5EF4-FFF2-40B4-BE49-F238E27FC236}">
                    <a16:creationId xmlns:a16="http://schemas.microsoft.com/office/drawing/2014/main" id="{9A40A89D-2E56-4B74-8556-591F70584710}"/>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49" name="グループ化 48">
              <a:extLst>
                <a:ext uri="{FF2B5EF4-FFF2-40B4-BE49-F238E27FC236}">
                  <a16:creationId xmlns:a16="http://schemas.microsoft.com/office/drawing/2014/main" id="{32663890-2175-4228-AA18-4C5876BC2D60}"/>
                </a:ext>
              </a:extLst>
            </p:cNvPr>
            <p:cNvGrpSpPr>
              <a:grpSpLocks noChangeAspect="1"/>
            </p:cNvGrpSpPr>
            <p:nvPr/>
          </p:nvGrpSpPr>
          <p:grpSpPr>
            <a:xfrm>
              <a:off x="3992249" y="6339690"/>
              <a:ext cx="230337" cy="75854"/>
              <a:chOff x="2006367" y="4334900"/>
              <a:chExt cx="327949" cy="108000"/>
            </a:xfrm>
          </p:grpSpPr>
          <p:grpSp>
            <p:nvGrpSpPr>
              <p:cNvPr id="59" name="グループ化 58">
                <a:extLst>
                  <a:ext uri="{FF2B5EF4-FFF2-40B4-BE49-F238E27FC236}">
                    <a16:creationId xmlns:a16="http://schemas.microsoft.com/office/drawing/2014/main" id="{D7FD4D87-414A-4764-AFAA-80F13B0A1AC7}"/>
                  </a:ext>
                </a:extLst>
              </p:cNvPr>
              <p:cNvGrpSpPr/>
              <p:nvPr/>
            </p:nvGrpSpPr>
            <p:grpSpPr>
              <a:xfrm>
                <a:off x="2008657" y="4365104"/>
                <a:ext cx="325659" cy="77796"/>
                <a:chOff x="2251045" y="4329104"/>
                <a:chExt cx="325659" cy="77796"/>
              </a:xfrm>
            </p:grpSpPr>
            <p:sp>
              <p:nvSpPr>
                <p:cNvPr id="63" name="AutoShape 1619">
                  <a:extLst>
                    <a:ext uri="{FF2B5EF4-FFF2-40B4-BE49-F238E27FC236}">
                      <a16:creationId xmlns:a16="http://schemas.microsoft.com/office/drawing/2014/main" id="{458A72FC-BBC9-41A1-B990-7155C9F1D062}"/>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5" name="AutoShape 1619">
                  <a:extLst>
                    <a:ext uri="{FF2B5EF4-FFF2-40B4-BE49-F238E27FC236}">
                      <a16:creationId xmlns:a16="http://schemas.microsoft.com/office/drawing/2014/main" id="{808E528F-55B5-4F7B-AAB6-932DE9062BF7}"/>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6" name="AutoShape 1619">
                  <a:extLst>
                    <a:ext uri="{FF2B5EF4-FFF2-40B4-BE49-F238E27FC236}">
                      <a16:creationId xmlns:a16="http://schemas.microsoft.com/office/drawing/2014/main" id="{88D53749-FF96-4AF1-B7BB-0C9A954C8621}"/>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60" name="AutoShape 1619">
                <a:extLst>
                  <a:ext uri="{FF2B5EF4-FFF2-40B4-BE49-F238E27FC236}">
                    <a16:creationId xmlns:a16="http://schemas.microsoft.com/office/drawing/2014/main" id="{53C7B3D2-49A5-4D7F-9D7E-9B7669B597A4}"/>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1" name="AutoShape 1619">
                <a:extLst>
                  <a:ext uri="{FF2B5EF4-FFF2-40B4-BE49-F238E27FC236}">
                    <a16:creationId xmlns:a16="http://schemas.microsoft.com/office/drawing/2014/main" id="{1F964CFD-E413-4D72-A1F4-DB7A49AE17E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2" name="AutoShape 1619">
                <a:extLst>
                  <a:ext uri="{FF2B5EF4-FFF2-40B4-BE49-F238E27FC236}">
                    <a16:creationId xmlns:a16="http://schemas.microsoft.com/office/drawing/2014/main" id="{E9FE87B7-FE9B-4976-BDEC-16CC3E4C6E23}"/>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50" name="グループ化 49">
              <a:extLst>
                <a:ext uri="{FF2B5EF4-FFF2-40B4-BE49-F238E27FC236}">
                  <a16:creationId xmlns:a16="http://schemas.microsoft.com/office/drawing/2014/main" id="{74B95151-3BDB-4141-ABCD-D9E52B7E93DA}"/>
                </a:ext>
              </a:extLst>
            </p:cNvPr>
            <p:cNvGrpSpPr>
              <a:grpSpLocks noChangeAspect="1"/>
            </p:cNvGrpSpPr>
            <p:nvPr/>
          </p:nvGrpSpPr>
          <p:grpSpPr>
            <a:xfrm>
              <a:off x="4035723" y="6136781"/>
              <a:ext cx="230337" cy="75854"/>
              <a:chOff x="2006367" y="4334900"/>
              <a:chExt cx="327949" cy="108000"/>
            </a:xfrm>
          </p:grpSpPr>
          <p:grpSp>
            <p:nvGrpSpPr>
              <p:cNvPr id="52" name="グループ化 51">
                <a:extLst>
                  <a:ext uri="{FF2B5EF4-FFF2-40B4-BE49-F238E27FC236}">
                    <a16:creationId xmlns:a16="http://schemas.microsoft.com/office/drawing/2014/main" id="{C549FF2F-9ED8-44A6-8002-B8AD51D80F37}"/>
                  </a:ext>
                </a:extLst>
              </p:cNvPr>
              <p:cNvGrpSpPr/>
              <p:nvPr/>
            </p:nvGrpSpPr>
            <p:grpSpPr>
              <a:xfrm>
                <a:off x="2008657" y="4365104"/>
                <a:ext cx="325659" cy="77796"/>
                <a:chOff x="2251045" y="4329104"/>
                <a:chExt cx="325659" cy="77796"/>
              </a:xfrm>
            </p:grpSpPr>
            <p:sp>
              <p:nvSpPr>
                <p:cNvPr id="56" name="AutoShape 1619">
                  <a:extLst>
                    <a:ext uri="{FF2B5EF4-FFF2-40B4-BE49-F238E27FC236}">
                      <a16:creationId xmlns:a16="http://schemas.microsoft.com/office/drawing/2014/main" id="{CDD55466-632F-44DD-AC59-4EA5AA33348B}"/>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7" name="AutoShape 1619">
                  <a:extLst>
                    <a:ext uri="{FF2B5EF4-FFF2-40B4-BE49-F238E27FC236}">
                      <a16:creationId xmlns:a16="http://schemas.microsoft.com/office/drawing/2014/main" id="{B50DC305-CC87-456A-BBC9-FED0FB4BF259}"/>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8" name="AutoShape 1619">
                  <a:extLst>
                    <a:ext uri="{FF2B5EF4-FFF2-40B4-BE49-F238E27FC236}">
                      <a16:creationId xmlns:a16="http://schemas.microsoft.com/office/drawing/2014/main" id="{E834F9B4-7719-4998-A8B2-CDAB231C3DB9}"/>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53" name="AutoShape 1619">
                <a:extLst>
                  <a:ext uri="{FF2B5EF4-FFF2-40B4-BE49-F238E27FC236}">
                    <a16:creationId xmlns:a16="http://schemas.microsoft.com/office/drawing/2014/main" id="{9E7E28E8-57FB-441D-9431-F1F983322743}"/>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4" name="AutoShape 1619">
                <a:extLst>
                  <a:ext uri="{FF2B5EF4-FFF2-40B4-BE49-F238E27FC236}">
                    <a16:creationId xmlns:a16="http://schemas.microsoft.com/office/drawing/2014/main" id="{1C6EE55A-E09D-4876-994E-AD1C08B526F8}"/>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5" name="AutoShape 1619">
                <a:extLst>
                  <a:ext uri="{FF2B5EF4-FFF2-40B4-BE49-F238E27FC236}">
                    <a16:creationId xmlns:a16="http://schemas.microsoft.com/office/drawing/2014/main" id="{52D06D1F-7F98-4CC4-B7A4-543A5632FAC7}"/>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51" name="Picture 5" descr="C:\Program Files\Microsoft Office\MEDIA\CAGCAT10\j0187423.wmf">
              <a:extLst>
                <a:ext uri="{FF2B5EF4-FFF2-40B4-BE49-F238E27FC236}">
                  <a16:creationId xmlns:a16="http://schemas.microsoft.com/office/drawing/2014/main" id="{6B733388-E927-4819-AD45-6A0B757D145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893" name="Picture 1737">
            <a:extLst>
              <a:ext uri="{FF2B5EF4-FFF2-40B4-BE49-F238E27FC236}">
                <a16:creationId xmlns:a16="http://schemas.microsoft.com/office/drawing/2014/main" id="{B1B66E0C-40EE-4AF3-AEFD-79CA1C41D51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2675518" y="3263221"/>
            <a:ext cx="529496" cy="383922"/>
          </a:xfrm>
          <a:prstGeom prst="rect">
            <a:avLst/>
          </a:prstGeom>
          <a:noFill/>
          <a:ln w="9525">
            <a:noFill/>
            <a:miter lim="800000"/>
            <a:headEnd/>
            <a:tailEnd/>
          </a:ln>
        </p:spPr>
      </p:pic>
      <p:pic>
        <p:nvPicPr>
          <p:cNvPr id="894" name="Picture 3">
            <a:extLst>
              <a:ext uri="{FF2B5EF4-FFF2-40B4-BE49-F238E27FC236}">
                <a16:creationId xmlns:a16="http://schemas.microsoft.com/office/drawing/2014/main" id="{895A52B9-D7BD-425B-A86B-B86724B96182}"/>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68017" y="3180524"/>
            <a:ext cx="1351938" cy="98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5" name="Picture 1737">
            <a:extLst>
              <a:ext uri="{FF2B5EF4-FFF2-40B4-BE49-F238E27FC236}">
                <a16:creationId xmlns:a16="http://schemas.microsoft.com/office/drawing/2014/main" id="{273EA02D-6D7B-40F7-9EC8-C0397771F5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6500652" y="3263222"/>
            <a:ext cx="529496" cy="383922"/>
          </a:xfrm>
          <a:prstGeom prst="rect">
            <a:avLst/>
          </a:prstGeom>
          <a:noFill/>
          <a:ln w="9525">
            <a:noFill/>
            <a:miter lim="800000"/>
            <a:headEnd/>
            <a:tailEnd/>
          </a:ln>
        </p:spPr>
      </p:pic>
      <p:sp>
        <p:nvSpPr>
          <p:cNvPr id="896" name="矢印: 右 895">
            <a:extLst>
              <a:ext uri="{FF2B5EF4-FFF2-40B4-BE49-F238E27FC236}">
                <a16:creationId xmlns:a16="http://schemas.microsoft.com/office/drawing/2014/main" id="{CD65E419-F4D7-4944-980E-05AC467E9872}"/>
              </a:ext>
            </a:extLst>
          </p:cNvPr>
          <p:cNvSpPr/>
          <p:nvPr/>
        </p:nvSpPr>
        <p:spPr>
          <a:xfrm>
            <a:off x="2554039" y="3645114"/>
            <a:ext cx="2375527"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fontAlgn="auto">
              <a:spcBef>
                <a:spcPts val="0"/>
              </a:spcBef>
              <a:spcAft>
                <a:spcPts val="0"/>
              </a:spcAft>
              <a:defRPr/>
            </a:pPr>
            <a:endParaRPr lang="ja-JP" altLang="en-US" sz="1662" i="0" kern="0">
              <a:solidFill>
                <a:prstClr val="white"/>
              </a:solidFill>
              <a:latin typeface="Calibri" panose="020F0502020204030204"/>
              <a:ea typeface="メイリオ" panose="020B0604030504040204" pitchFamily="50" charset="-128"/>
            </a:endParaRPr>
          </a:p>
        </p:txBody>
      </p:sp>
      <p:sp>
        <p:nvSpPr>
          <p:cNvPr id="897" name="矢印: 右 896">
            <a:extLst>
              <a:ext uri="{FF2B5EF4-FFF2-40B4-BE49-F238E27FC236}">
                <a16:creationId xmlns:a16="http://schemas.microsoft.com/office/drawing/2014/main" id="{F75BA013-2101-41A9-BB7A-BA275B0A032D}"/>
              </a:ext>
            </a:extLst>
          </p:cNvPr>
          <p:cNvSpPr/>
          <p:nvPr/>
        </p:nvSpPr>
        <p:spPr>
          <a:xfrm>
            <a:off x="6475455" y="3646881"/>
            <a:ext cx="1117614"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fontAlgn="auto">
              <a:spcBef>
                <a:spcPts val="0"/>
              </a:spcBef>
              <a:spcAft>
                <a:spcPts val="0"/>
              </a:spcAft>
              <a:defRPr/>
            </a:pPr>
            <a:endParaRPr lang="ja-JP" altLang="en-US" sz="1662" i="0" kern="0">
              <a:solidFill>
                <a:prstClr val="white"/>
              </a:solidFill>
              <a:latin typeface="Calibri" panose="020F0502020204030204"/>
              <a:ea typeface="メイリオ" panose="020B0604030504040204" pitchFamily="50" charset="-128"/>
            </a:endParaRPr>
          </a:p>
        </p:txBody>
      </p:sp>
      <p:sp>
        <p:nvSpPr>
          <p:cNvPr id="902" name="正方形/長方形 901">
            <a:extLst>
              <a:ext uri="{FF2B5EF4-FFF2-40B4-BE49-F238E27FC236}">
                <a16:creationId xmlns:a16="http://schemas.microsoft.com/office/drawing/2014/main" id="{9778A3F0-FE85-47D3-B551-987920136841}"/>
              </a:ext>
            </a:extLst>
          </p:cNvPr>
          <p:cNvSpPr/>
          <p:nvPr/>
        </p:nvSpPr>
        <p:spPr>
          <a:xfrm>
            <a:off x="1039776" y="2779203"/>
            <a:ext cx="1608421"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木材関連事業者</a:t>
            </a:r>
          </a:p>
        </p:txBody>
      </p:sp>
      <p:sp>
        <p:nvSpPr>
          <p:cNvPr id="903" name="正方形/長方形 902">
            <a:extLst>
              <a:ext uri="{FF2B5EF4-FFF2-40B4-BE49-F238E27FC236}">
                <a16:creationId xmlns:a16="http://schemas.microsoft.com/office/drawing/2014/main" id="{D34C1897-D99E-4B4B-8102-2E253D864B94}"/>
              </a:ext>
            </a:extLst>
          </p:cNvPr>
          <p:cNvSpPr/>
          <p:nvPr/>
        </p:nvSpPr>
        <p:spPr>
          <a:xfrm>
            <a:off x="4581171" y="2797156"/>
            <a:ext cx="2311032"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チップ・ペレット製造事業者</a:t>
            </a:r>
          </a:p>
        </p:txBody>
      </p:sp>
      <p:sp>
        <p:nvSpPr>
          <p:cNvPr id="904" name="正方形/長方形 903">
            <a:extLst>
              <a:ext uri="{FF2B5EF4-FFF2-40B4-BE49-F238E27FC236}">
                <a16:creationId xmlns:a16="http://schemas.microsoft.com/office/drawing/2014/main" id="{384807FE-C7DD-49E8-96D4-AEABF12B60E5}"/>
              </a:ext>
            </a:extLst>
          </p:cNvPr>
          <p:cNvSpPr/>
          <p:nvPr/>
        </p:nvSpPr>
        <p:spPr>
          <a:xfrm>
            <a:off x="7242836" y="2797156"/>
            <a:ext cx="2311032" cy="546945"/>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木質バイオマス</a:t>
            </a:r>
            <a:endParaRPr lang="en-US" altLang="ja-JP" sz="1477" b="1" i="0" dirty="0">
              <a:solidFill>
                <a:prstClr val="black"/>
              </a:solidFill>
              <a:latin typeface="Meiryo UI" panose="020B0604030504040204" pitchFamily="50" charset="-128"/>
              <a:ea typeface="Meiryo UI" panose="020B0604030504040204" pitchFamily="50" charset="-128"/>
            </a:endParaRPr>
          </a:p>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発電所等</a:t>
            </a:r>
          </a:p>
        </p:txBody>
      </p:sp>
      <p:sp>
        <p:nvSpPr>
          <p:cNvPr id="898" name="四角形: 角を丸くする 897">
            <a:extLst>
              <a:ext uri="{FF2B5EF4-FFF2-40B4-BE49-F238E27FC236}">
                <a16:creationId xmlns:a16="http://schemas.microsoft.com/office/drawing/2014/main" id="{05F474F4-8E75-4503-8D3E-B3F1F7040343}"/>
              </a:ext>
            </a:extLst>
          </p:cNvPr>
          <p:cNvSpPr/>
          <p:nvPr/>
        </p:nvSpPr>
        <p:spPr>
          <a:xfrm>
            <a:off x="4237664" y="2621815"/>
            <a:ext cx="2874218" cy="1808310"/>
          </a:xfrm>
          <a:prstGeom prst="roundRect">
            <a:avLst>
              <a:gd name="adj" fmla="val 9815"/>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sz="1662" i="0">
              <a:solidFill>
                <a:prstClr val="white"/>
              </a:solidFill>
              <a:latin typeface="Calibri"/>
              <a:ea typeface="Meiryo UI"/>
            </a:endParaRPr>
          </a:p>
        </p:txBody>
      </p:sp>
      <p:sp>
        <p:nvSpPr>
          <p:cNvPr id="899" name="正方形/長方形 898">
            <a:extLst>
              <a:ext uri="{FF2B5EF4-FFF2-40B4-BE49-F238E27FC236}">
                <a16:creationId xmlns:a16="http://schemas.microsoft.com/office/drawing/2014/main" id="{409EA853-B1A8-4D4C-9226-226EE33F6DD2}"/>
              </a:ext>
            </a:extLst>
          </p:cNvPr>
          <p:cNvSpPr/>
          <p:nvPr/>
        </p:nvSpPr>
        <p:spPr>
          <a:xfrm>
            <a:off x="4565677" y="2351261"/>
            <a:ext cx="2287807" cy="276999"/>
          </a:xfrm>
          <a:prstGeom prst="rect">
            <a:avLst/>
          </a:prstGeom>
        </p:spPr>
        <p:txBody>
          <a:bodyPr wrap="none">
            <a:spAutoFit/>
          </a:bodyPr>
          <a:lstStyle/>
          <a:p>
            <a:pPr defTabSz="844083" fontAlgn="auto">
              <a:spcBef>
                <a:spcPts val="0"/>
              </a:spcBef>
              <a:spcAft>
                <a:spcPts val="0"/>
              </a:spcAft>
              <a:defRPr/>
            </a:pPr>
            <a:r>
              <a:rPr lang="ja-JP" altLang="en-US" sz="1200" b="1" i="0" dirty="0">
                <a:solidFill>
                  <a:srgbClr val="C00000"/>
                </a:solidFill>
                <a:latin typeface="Meiryo UI" panose="020B0604030504040204" pitchFamily="50" charset="-128"/>
                <a:ea typeface="Meiryo UI" panose="020B0604030504040204" pitchFamily="50" charset="-128"/>
              </a:rPr>
              <a:t>研究開発項目②　実証事業範囲</a:t>
            </a:r>
          </a:p>
        </p:txBody>
      </p:sp>
      <p:pic>
        <p:nvPicPr>
          <p:cNvPr id="906" name="Picture 1737">
            <a:extLst>
              <a:ext uri="{FF2B5EF4-FFF2-40B4-BE49-F238E27FC236}">
                <a16:creationId xmlns:a16="http://schemas.microsoft.com/office/drawing/2014/main" id="{AED2BF8C-6E63-4BC4-A097-A99BB4F9400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4398226" y="3263222"/>
            <a:ext cx="529496" cy="383922"/>
          </a:xfrm>
          <a:prstGeom prst="rect">
            <a:avLst/>
          </a:prstGeom>
          <a:noFill/>
          <a:ln w="9525">
            <a:noFill/>
            <a:miter lim="800000"/>
            <a:headEnd/>
            <a:tailEnd/>
          </a:ln>
        </p:spPr>
      </p:pic>
      <p:cxnSp>
        <p:nvCxnSpPr>
          <p:cNvPr id="908" name="直線コネクタ 907">
            <a:extLst>
              <a:ext uri="{FF2B5EF4-FFF2-40B4-BE49-F238E27FC236}">
                <a16:creationId xmlns:a16="http://schemas.microsoft.com/office/drawing/2014/main" id="{34234D9D-AB9B-44A8-8173-67BA2C106D47}"/>
              </a:ext>
            </a:extLst>
          </p:cNvPr>
          <p:cNvCxnSpPr>
            <a:cxnSpLocks/>
            <a:stCxn id="90" idx="0"/>
            <a:endCxn id="898" idx="2"/>
          </p:cNvCxnSpPr>
          <p:nvPr/>
        </p:nvCxnSpPr>
        <p:spPr>
          <a:xfrm flipH="1" flipV="1">
            <a:off x="5674773" y="4430125"/>
            <a:ext cx="183062" cy="25397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01" name="スライド番号プレースホルダ 8">
            <a:extLst>
              <a:ext uri="{FF2B5EF4-FFF2-40B4-BE49-F238E27FC236}">
                <a16:creationId xmlns:a16="http://schemas.microsoft.com/office/drawing/2014/main" id="{A38344F7-B25A-4390-B6A1-CDED7CB00360}"/>
              </a:ext>
            </a:extLst>
          </p:cNvPr>
          <p:cNvSpPr txBox="1">
            <a:spLocks/>
          </p:cNvSpPr>
          <p:nvPr/>
        </p:nvSpPr>
        <p:spPr>
          <a:xfrm>
            <a:off x="9287168"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5</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CD25088B-BF39-8274-D4FE-4F82CF127F3D}"/>
              </a:ext>
            </a:extLst>
          </p:cNvPr>
          <p:cNvSpPr/>
          <p:nvPr/>
        </p:nvSpPr>
        <p:spPr>
          <a:xfrm>
            <a:off x="672139" y="2336962"/>
            <a:ext cx="2287806" cy="276999"/>
          </a:xfrm>
          <a:prstGeom prst="rect">
            <a:avLst/>
          </a:prstGeom>
        </p:spPr>
        <p:txBody>
          <a:bodyPr wrap="none">
            <a:spAutoFit/>
          </a:bodyPr>
          <a:lstStyle/>
          <a:p>
            <a:pPr defTabSz="844083" fontAlgn="auto">
              <a:spcBef>
                <a:spcPts val="0"/>
              </a:spcBef>
              <a:spcAft>
                <a:spcPts val="0"/>
              </a:spcAft>
              <a:defRPr/>
            </a:pPr>
            <a:r>
              <a:rPr lang="ja-JP" altLang="en-US" sz="1200" b="1" i="0" dirty="0">
                <a:solidFill>
                  <a:srgbClr val="C00000"/>
                </a:solidFill>
                <a:latin typeface="Meiryo UI" panose="020B0604030504040204" pitchFamily="50" charset="-128"/>
                <a:ea typeface="Meiryo UI" panose="020B0604030504040204" pitchFamily="50" charset="-128"/>
              </a:rPr>
              <a:t>研究開発項目①　実証事業範囲</a:t>
            </a:r>
          </a:p>
        </p:txBody>
      </p:sp>
      <p:sp>
        <p:nvSpPr>
          <p:cNvPr id="4" name="四角形: 角を丸くする 3">
            <a:extLst>
              <a:ext uri="{FF2B5EF4-FFF2-40B4-BE49-F238E27FC236}">
                <a16:creationId xmlns:a16="http://schemas.microsoft.com/office/drawing/2014/main" id="{23BBC91B-C187-4E1C-D595-3373C442CBBF}"/>
              </a:ext>
            </a:extLst>
          </p:cNvPr>
          <p:cNvSpPr/>
          <p:nvPr/>
        </p:nvSpPr>
        <p:spPr>
          <a:xfrm>
            <a:off x="423598" y="2624694"/>
            <a:ext cx="2874218" cy="1808310"/>
          </a:xfrm>
          <a:prstGeom prst="roundRect">
            <a:avLst>
              <a:gd name="adj" fmla="val 0"/>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sz="1662" i="0">
              <a:solidFill>
                <a:prstClr val="white"/>
              </a:solidFill>
              <a:latin typeface="Calibri"/>
              <a:ea typeface="Meiryo UI"/>
            </a:endParaRPr>
          </a:p>
        </p:txBody>
      </p:sp>
      <p:sp>
        <p:nvSpPr>
          <p:cNvPr id="5" name="角丸四角形 89">
            <a:extLst>
              <a:ext uri="{FF2B5EF4-FFF2-40B4-BE49-F238E27FC236}">
                <a16:creationId xmlns:a16="http://schemas.microsoft.com/office/drawing/2014/main" id="{8C2515F9-5D79-754E-A6FA-10BB9E14387C}"/>
              </a:ext>
            </a:extLst>
          </p:cNvPr>
          <p:cNvSpPr/>
          <p:nvPr/>
        </p:nvSpPr>
        <p:spPr>
          <a:xfrm>
            <a:off x="198013" y="4616388"/>
            <a:ext cx="3494231" cy="1808310"/>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200" i="0" dirty="0">
                <a:solidFill>
                  <a:prstClr val="black"/>
                </a:solidFill>
                <a:latin typeface="Meiryo UI" panose="020B0604030504040204" pitchFamily="50" charset="-128"/>
                <a:ea typeface="Meiryo UI" panose="020B0604030504040204" pitchFamily="50" charset="-128"/>
              </a:rPr>
              <a:t>１．開発する樹種の選定理由</a:t>
            </a: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i="0" dirty="0">
                <a:solidFill>
                  <a:prstClr val="black"/>
                </a:solidFill>
                <a:latin typeface="Meiryo UI" panose="020B0604030504040204" pitchFamily="50" charset="-128"/>
                <a:ea typeface="Meiryo UI" panose="020B0604030504040204" pitchFamily="50" charset="-128"/>
              </a:rPr>
              <a:t>２．開発する技術の選定理由・根拠</a:t>
            </a: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i="0" dirty="0">
                <a:solidFill>
                  <a:prstClr val="black"/>
                </a:solidFill>
                <a:latin typeface="Meiryo UI" panose="020B0604030504040204" pitchFamily="50" charset="-128"/>
                <a:ea typeface="Meiryo UI" panose="020B0604030504040204" pitchFamily="50" charset="-128"/>
              </a:rPr>
              <a:t>３．事業の実現可能性に関する検討</a:t>
            </a: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i="0" dirty="0">
                <a:solidFill>
                  <a:prstClr val="black"/>
                </a:solidFill>
                <a:latin typeface="Meiryo UI" panose="020B0604030504040204" pitchFamily="50" charset="-128"/>
                <a:ea typeface="Meiryo UI" panose="020B0604030504040204" pitchFamily="50" charset="-128"/>
              </a:rPr>
              <a:t>４．事業の持続可能性に関する検討</a:t>
            </a: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200"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i="0" dirty="0">
                <a:solidFill>
                  <a:prstClr val="black"/>
                </a:solidFill>
                <a:latin typeface="Meiryo UI" panose="020B0604030504040204" pitchFamily="50" charset="-128"/>
                <a:ea typeface="Meiryo UI" panose="020B0604030504040204" pitchFamily="50" charset="-128"/>
              </a:rPr>
              <a:t>５．事前検討によって得られた解決すべき課題　等</a:t>
            </a:r>
            <a:endParaRPr lang="en-US" altLang="ja-JP" sz="1200" i="0" dirty="0">
              <a:solidFill>
                <a:prstClr val="black"/>
              </a:solidFill>
              <a:latin typeface="Meiryo UI" panose="020B0604030504040204" pitchFamily="50" charset="-128"/>
              <a:ea typeface="Meiryo UI" panose="020B0604030504040204" pitchFamily="50" charset="-128"/>
            </a:endParaRPr>
          </a:p>
        </p:txBody>
      </p:sp>
      <p:cxnSp>
        <p:nvCxnSpPr>
          <p:cNvPr id="6" name="直線コネクタ 5">
            <a:extLst>
              <a:ext uri="{FF2B5EF4-FFF2-40B4-BE49-F238E27FC236}">
                <a16:creationId xmlns:a16="http://schemas.microsoft.com/office/drawing/2014/main" id="{9C8F1F40-9837-AA0F-3700-2D38D0AA13FB}"/>
              </a:ext>
            </a:extLst>
          </p:cNvPr>
          <p:cNvCxnSpPr>
            <a:cxnSpLocks/>
          </p:cNvCxnSpPr>
          <p:nvPr/>
        </p:nvCxnSpPr>
        <p:spPr>
          <a:xfrm flipH="1" flipV="1">
            <a:off x="1816042" y="4436721"/>
            <a:ext cx="525" cy="17595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536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(3)</a:t>
            </a:r>
            <a:r>
              <a:rPr lang="ja-JP" altLang="en-US" sz="1846" b="1" dirty="0">
                <a:latin typeface="Meiryo UI" panose="020B0604030504040204" pitchFamily="50" charset="-128"/>
                <a:ea typeface="Meiryo UI" panose="020B0604030504040204" pitchFamily="50" charset="-128"/>
              </a:rPr>
              <a:t>事業概要</a:t>
            </a:r>
          </a:p>
        </p:txBody>
      </p:sp>
      <p:sp>
        <p:nvSpPr>
          <p:cNvPr id="64" name="コンテンツ プレースホルダー 2"/>
          <p:cNvSpPr txBox="1">
            <a:spLocks/>
          </p:cNvSpPr>
          <p:nvPr/>
        </p:nvSpPr>
        <p:spPr>
          <a:xfrm>
            <a:off x="381001" y="1102927"/>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93873" y="1642571"/>
            <a:ext cx="8782249" cy="767326"/>
          </a:xfrm>
          <a:prstGeom prst="rect">
            <a:avLst/>
          </a:prstGeom>
          <a:noFill/>
        </p:spPr>
        <p:txBody>
          <a:bodyPr wrap="square" lIns="0" tIns="0" rIns="0" bIns="0" rtlCol="0">
            <a:spAutoFit/>
          </a:bodyPr>
          <a:lstStyle/>
          <a:p>
            <a:pPr algn="l" fontAlgn="auto">
              <a:spcBef>
                <a:spcPts val="0"/>
              </a:spcBef>
              <a:spcAft>
                <a:spcPts val="0"/>
              </a:spcAft>
              <a:defRPr/>
            </a:pPr>
            <a:r>
              <a:rPr lang="ja-JP" altLang="en-US" sz="1662" b="1" dirty="0">
                <a:solidFill>
                  <a:srgbClr val="C00000"/>
                </a:solidFill>
                <a:latin typeface="Meiryo UI" panose="020B0604030504040204" pitchFamily="50" charset="-128"/>
                <a:ea typeface="Meiryo UI" panose="020B0604030504040204" pitchFamily="50" charset="-128"/>
              </a:rPr>
              <a:t>　今回提案する実証事業内容</a:t>
            </a:r>
            <a:r>
              <a:rPr lang="ja-JP" altLang="en-US" sz="1662" b="1" dirty="0">
                <a:solidFill>
                  <a:srgbClr val="002060"/>
                </a:solidFill>
                <a:latin typeface="Meiryo UI" panose="020B0604030504040204" pitchFamily="50" charset="-128"/>
                <a:ea typeface="Meiryo UI" panose="020B0604030504040204" pitchFamily="50" charset="-128"/>
              </a:rPr>
              <a:t>について図表を用いて</a:t>
            </a:r>
            <a:r>
              <a:rPr lang="ja-JP" altLang="ja-JP" sz="1662" b="1" dirty="0">
                <a:solidFill>
                  <a:srgbClr val="002060"/>
                </a:solidFill>
                <a:latin typeface="Meiryo UI" panose="020B0604030504040204" pitchFamily="50" charset="-128"/>
                <a:ea typeface="Meiryo UI" panose="020B0604030504040204" pitchFamily="50" charset="-128"/>
              </a:rPr>
              <a:t>記載してください。</a:t>
            </a:r>
            <a:r>
              <a:rPr lang="ja-JP" altLang="en-US" sz="1662" b="1" dirty="0">
                <a:solidFill>
                  <a:srgbClr val="002060"/>
                </a:solidFill>
                <a:latin typeface="Meiryo UI" panose="020B0604030504040204" pitchFamily="50" charset="-128"/>
                <a:ea typeface="Meiryo UI" panose="020B0604030504040204" pitchFamily="50" charset="-128"/>
              </a:rPr>
              <a:t>記載に当たっては目標に対して各工程がどのように貢献するか具体的かつ定量的に記載下さい。（複数枚可）</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p:txBody>
      </p:sp>
      <p:sp>
        <p:nvSpPr>
          <p:cNvPr id="42" name="角丸四角形 41"/>
          <p:cNvSpPr/>
          <p:nvPr/>
        </p:nvSpPr>
        <p:spPr>
          <a:xfrm>
            <a:off x="3678724" y="370333"/>
            <a:ext cx="1921521"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pic>
        <p:nvPicPr>
          <p:cNvPr id="3" name="図 3945" descr="大規模工場ポンチ絵パーツ.png">
            <a:extLst>
              <a:ext uri="{FF2B5EF4-FFF2-40B4-BE49-F238E27FC236}">
                <a16:creationId xmlns:a16="http://schemas.microsoft.com/office/drawing/2014/main" id="{DAB9F04D-C05B-C1D5-789A-2F15A0F9CF5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6737" y="4127604"/>
            <a:ext cx="1221515" cy="551997"/>
          </a:xfrm>
          <a:prstGeom prst="rect">
            <a:avLst/>
          </a:prstGeom>
          <a:noFill/>
          <a:ln w="9525">
            <a:noFill/>
            <a:miter lim="800000"/>
            <a:headEnd/>
            <a:tailEnd/>
          </a:ln>
        </p:spPr>
      </p:pic>
      <p:grpSp>
        <p:nvGrpSpPr>
          <p:cNvPr id="4" name="グループ化 3">
            <a:extLst>
              <a:ext uri="{FF2B5EF4-FFF2-40B4-BE49-F238E27FC236}">
                <a16:creationId xmlns:a16="http://schemas.microsoft.com/office/drawing/2014/main" id="{BE724B42-3C91-4B3E-3857-1056F288D763}"/>
              </a:ext>
            </a:extLst>
          </p:cNvPr>
          <p:cNvGrpSpPr/>
          <p:nvPr/>
        </p:nvGrpSpPr>
        <p:grpSpPr>
          <a:xfrm>
            <a:off x="4051904" y="3675355"/>
            <a:ext cx="1435362" cy="1065077"/>
            <a:chOff x="3636645" y="5657056"/>
            <a:chExt cx="1455128" cy="1093798"/>
          </a:xfrm>
        </p:grpSpPr>
        <p:sp>
          <p:nvSpPr>
            <p:cNvPr id="5" name="角丸四角形 204">
              <a:extLst>
                <a:ext uri="{FF2B5EF4-FFF2-40B4-BE49-F238E27FC236}">
                  <a16:creationId xmlns:a16="http://schemas.microsoft.com/office/drawing/2014/main" id="{DCE33B93-8051-A62D-9B62-049A372ACC48}"/>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6" name="グループ化 5">
              <a:extLst>
                <a:ext uri="{FF2B5EF4-FFF2-40B4-BE49-F238E27FC236}">
                  <a16:creationId xmlns:a16="http://schemas.microsoft.com/office/drawing/2014/main" id="{0F37585F-BA2D-2A5C-8293-CBB01C804E69}"/>
                </a:ext>
              </a:extLst>
            </p:cNvPr>
            <p:cNvGrpSpPr>
              <a:grpSpLocks noChangeAspect="1"/>
            </p:cNvGrpSpPr>
            <p:nvPr/>
          </p:nvGrpSpPr>
          <p:grpSpPr bwMode="auto">
            <a:xfrm>
              <a:off x="4284024" y="6184113"/>
              <a:ext cx="751052" cy="402084"/>
              <a:chOff x="642906" y="3351225"/>
              <a:chExt cx="1292227" cy="408485"/>
            </a:xfrm>
          </p:grpSpPr>
          <p:grpSp>
            <p:nvGrpSpPr>
              <p:cNvPr id="82" name="Group 1861">
                <a:extLst>
                  <a:ext uri="{FF2B5EF4-FFF2-40B4-BE49-F238E27FC236}">
                    <a16:creationId xmlns:a16="http://schemas.microsoft.com/office/drawing/2014/main" id="{8E1EFC5E-4E0A-3D3A-9503-23F606C768C6}"/>
                  </a:ext>
                </a:extLst>
              </p:cNvPr>
              <p:cNvGrpSpPr>
                <a:grpSpLocks/>
              </p:cNvGrpSpPr>
              <p:nvPr/>
            </p:nvGrpSpPr>
            <p:grpSpPr bwMode="auto">
              <a:xfrm>
                <a:off x="922314" y="3351225"/>
                <a:ext cx="792161" cy="252808"/>
                <a:chOff x="1760" y="640"/>
                <a:chExt cx="380" cy="210"/>
              </a:xfrm>
            </p:grpSpPr>
            <p:sp>
              <p:nvSpPr>
                <p:cNvPr id="2181" name="AutoShape 1862">
                  <a:extLst>
                    <a:ext uri="{FF2B5EF4-FFF2-40B4-BE49-F238E27FC236}">
                      <a16:creationId xmlns:a16="http://schemas.microsoft.com/office/drawing/2014/main" id="{69100A82-5B6A-9469-A9D9-348B2A92F8F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2" name="AutoShape 1863">
                  <a:extLst>
                    <a:ext uri="{FF2B5EF4-FFF2-40B4-BE49-F238E27FC236}">
                      <a16:creationId xmlns:a16="http://schemas.microsoft.com/office/drawing/2014/main" id="{DD1D0C0B-1BD1-ED39-DC27-0CD2F361B046}"/>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3" name="AutoShape 1864">
                  <a:extLst>
                    <a:ext uri="{FF2B5EF4-FFF2-40B4-BE49-F238E27FC236}">
                      <a16:creationId xmlns:a16="http://schemas.microsoft.com/office/drawing/2014/main" id="{F5E51A71-FA74-4EF2-EEAC-07F7B96A35F2}"/>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4" name="AutoShape 1865">
                  <a:extLst>
                    <a:ext uri="{FF2B5EF4-FFF2-40B4-BE49-F238E27FC236}">
                      <a16:creationId xmlns:a16="http://schemas.microsoft.com/office/drawing/2014/main" id="{4AFABB37-A3FD-5512-E643-6EE8AF5216FD}"/>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5" name="AutoShape 1866">
                  <a:extLst>
                    <a:ext uri="{FF2B5EF4-FFF2-40B4-BE49-F238E27FC236}">
                      <a16:creationId xmlns:a16="http://schemas.microsoft.com/office/drawing/2014/main" id="{56BAD560-0A44-07F1-125C-6991A6B6988D}"/>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6" name="AutoShape 1867">
                  <a:extLst>
                    <a:ext uri="{FF2B5EF4-FFF2-40B4-BE49-F238E27FC236}">
                      <a16:creationId xmlns:a16="http://schemas.microsoft.com/office/drawing/2014/main" id="{E1E811FF-2D39-CAC4-EE00-683AB2DBFA1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87" name="Group 1868">
                  <a:extLst>
                    <a:ext uri="{FF2B5EF4-FFF2-40B4-BE49-F238E27FC236}">
                      <a16:creationId xmlns:a16="http://schemas.microsoft.com/office/drawing/2014/main" id="{AC8FBF5E-E0D9-65A6-6DDC-3B874328D9DD}"/>
                    </a:ext>
                  </a:extLst>
                </p:cNvPr>
                <p:cNvGrpSpPr>
                  <a:grpSpLocks/>
                </p:cNvGrpSpPr>
                <p:nvPr/>
              </p:nvGrpSpPr>
              <p:grpSpPr bwMode="auto">
                <a:xfrm>
                  <a:off x="2017" y="808"/>
                  <a:ext cx="40" cy="22"/>
                  <a:chOff x="1937" y="882"/>
                  <a:chExt cx="666" cy="347"/>
                </a:xfrm>
              </p:grpSpPr>
              <p:sp>
                <p:nvSpPr>
                  <p:cNvPr id="2363" name="AutoShape 1869">
                    <a:extLst>
                      <a:ext uri="{FF2B5EF4-FFF2-40B4-BE49-F238E27FC236}">
                        <a16:creationId xmlns:a16="http://schemas.microsoft.com/office/drawing/2014/main" id="{5B3CC026-1AA8-56AD-5505-FD7D8FA4EA4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4" name="AutoShape 1870">
                    <a:extLst>
                      <a:ext uri="{FF2B5EF4-FFF2-40B4-BE49-F238E27FC236}">
                        <a16:creationId xmlns:a16="http://schemas.microsoft.com/office/drawing/2014/main" id="{33AE99F5-665F-009B-CE59-578CEE1779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5" name="AutoShape 1871">
                    <a:extLst>
                      <a:ext uri="{FF2B5EF4-FFF2-40B4-BE49-F238E27FC236}">
                        <a16:creationId xmlns:a16="http://schemas.microsoft.com/office/drawing/2014/main" id="{5E8F2690-1B3E-2EAB-96E3-C385696AD9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88" name="Group 1872">
                  <a:extLst>
                    <a:ext uri="{FF2B5EF4-FFF2-40B4-BE49-F238E27FC236}">
                      <a16:creationId xmlns:a16="http://schemas.microsoft.com/office/drawing/2014/main" id="{19CFE2E7-657B-67D9-8E79-6F86A7CBE450}"/>
                    </a:ext>
                  </a:extLst>
                </p:cNvPr>
                <p:cNvGrpSpPr>
                  <a:grpSpLocks/>
                </p:cNvGrpSpPr>
                <p:nvPr/>
              </p:nvGrpSpPr>
              <p:grpSpPr bwMode="auto">
                <a:xfrm>
                  <a:off x="1986" y="750"/>
                  <a:ext cx="112" cy="72"/>
                  <a:chOff x="1987" y="755"/>
                  <a:chExt cx="112" cy="72"/>
                </a:xfrm>
              </p:grpSpPr>
              <p:grpSp>
                <p:nvGrpSpPr>
                  <p:cNvPr id="2220" name="Group 1873">
                    <a:extLst>
                      <a:ext uri="{FF2B5EF4-FFF2-40B4-BE49-F238E27FC236}">
                        <a16:creationId xmlns:a16="http://schemas.microsoft.com/office/drawing/2014/main" id="{4B2E38B3-5EBC-D17C-136D-7A309D1A9E2F}"/>
                      </a:ext>
                    </a:extLst>
                  </p:cNvPr>
                  <p:cNvGrpSpPr>
                    <a:grpSpLocks/>
                  </p:cNvGrpSpPr>
                  <p:nvPr/>
                </p:nvGrpSpPr>
                <p:grpSpPr bwMode="auto">
                  <a:xfrm>
                    <a:off x="1999" y="781"/>
                    <a:ext cx="100" cy="42"/>
                    <a:chOff x="1999" y="781"/>
                    <a:chExt cx="100" cy="42"/>
                  </a:xfrm>
                </p:grpSpPr>
                <p:grpSp>
                  <p:nvGrpSpPr>
                    <p:cNvPr id="2351" name="Group 1874">
                      <a:extLst>
                        <a:ext uri="{FF2B5EF4-FFF2-40B4-BE49-F238E27FC236}">
                          <a16:creationId xmlns:a16="http://schemas.microsoft.com/office/drawing/2014/main" id="{B875E659-67CE-D8CD-EAF8-DA1BF2037E62}"/>
                        </a:ext>
                      </a:extLst>
                    </p:cNvPr>
                    <p:cNvGrpSpPr>
                      <a:grpSpLocks/>
                    </p:cNvGrpSpPr>
                    <p:nvPr/>
                  </p:nvGrpSpPr>
                  <p:grpSpPr bwMode="auto">
                    <a:xfrm>
                      <a:off x="1999" y="781"/>
                      <a:ext cx="40" cy="22"/>
                      <a:chOff x="1937" y="882"/>
                      <a:chExt cx="666" cy="347"/>
                    </a:xfrm>
                  </p:grpSpPr>
                  <p:sp>
                    <p:nvSpPr>
                      <p:cNvPr id="2360" name="AutoShape 1875">
                        <a:extLst>
                          <a:ext uri="{FF2B5EF4-FFF2-40B4-BE49-F238E27FC236}">
                            <a16:creationId xmlns:a16="http://schemas.microsoft.com/office/drawing/2014/main" id="{824CF358-0C26-0116-F79F-D45C993BA29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1" name="AutoShape 1876">
                        <a:extLst>
                          <a:ext uri="{FF2B5EF4-FFF2-40B4-BE49-F238E27FC236}">
                            <a16:creationId xmlns:a16="http://schemas.microsoft.com/office/drawing/2014/main" id="{50C5AFC8-CA7C-D327-56C3-4597F6D374D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2" name="AutoShape 1877">
                        <a:extLst>
                          <a:ext uri="{FF2B5EF4-FFF2-40B4-BE49-F238E27FC236}">
                            <a16:creationId xmlns:a16="http://schemas.microsoft.com/office/drawing/2014/main" id="{C5852D1E-D817-2FBF-DAD2-AD975CD86D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2" name="Group 1878">
                      <a:extLst>
                        <a:ext uri="{FF2B5EF4-FFF2-40B4-BE49-F238E27FC236}">
                          <a16:creationId xmlns:a16="http://schemas.microsoft.com/office/drawing/2014/main" id="{F9B3675D-B082-F4D5-FB79-351941EB6DB0}"/>
                        </a:ext>
                      </a:extLst>
                    </p:cNvPr>
                    <p:cNvGrpSpPr>
                      <a:grpSpLocks/>
                    </p:cNvGrpSpPr>
                    <p:nvPr/>
                  </p:nvGrpSpPr>
                  <p:grpSpPr bwMode="auto">
                    <a:xfrm>
                      <a:off x="2029" y="791"/>
                      <a:ext cx="40" cy="22"/>
                      <a:chOff x="1937" y="882"/>
                      <a:chExt cx="666" cy="347"/>
                    </a:xfrm>
                  </p:grpSpPr>
                  <p:sp>
                    <p:nvSpPr>
                      <p:cNvPr id="2357" name="AutoShape 1879">
                        <a:extLst>
                          <a:ext uri="{FF2B5EF4-FFF2-40B4-BE49-F238E27FC236}">
                            <a16:creationId xmlns:a16="http://schemas.microsoft.com/office/drawing/2014/main" id="{07B9971D-C98A-3514-C914-C01D4133C3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8" name="AutoShape 1880">
                        <a:extLst>
                          <a:ext uri="{FF2B5EF4-FFF2-40B4-BE49-F238E27FC236}">
                            <a16:creationId xmlns:a16="http://schemas.microsoft.com/office/drawing/2014/main" id="{7BC98EF6-4D62-164A-86F3-96FA25B459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9" name="AutoShape 1881">
                        <a:extLst>
                          <a:ext uri="{FF2B5EF4-FFF2-40B4-BE49-F238E27FC236}">
                            <a16:creationId xmlns:a16="http://schemas.microsoft.com/office/drawing/2014/main" id="{D51BDC37-4A01-1C76-C00A-0BF99040EE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3" name="Group 1882">
                      <a:extLst>
                        <a:ext uri="{FF2B5EF4-FFF2-40B4-BE49-F238E27FC236}">
                          <a16:creationId xmlns:a16="http://schemas.microsoft.com/office/drawing/2014/main" id="{99D5CE8D-F5A3-4DE6-1486-9C9CF1E8C8D6}"/>
                        </a:ext>
                      </a:extLst>
                    </p:cNvPr>
                    <p:cNvGrpSpPr>
                      <a:grpSpLocks/>
                    </p:cNvGrpSpPr>
                    <p:nvPr/>
                  </p:nvGrpSpPr>
                  <p:grpSpPr bwMode="auto">
                    <a:xfrm>
                      <a:off x="2059" y="801"/>
                      <a:ext cx="40" cy="22"/>
                      <a:chOff x="1937" y="882"/>
                      <a:chExt cx="666" cy="347"/>
                    </a:xfrm>
                  </p:grpSpPr>
                  <p:sp>
                    <p:nvSpPr>
                      <p:cNvPr id="2354" name="AutoShape 1883">
                        <a:extLst>
                          <a:ext uri="{FF2B5EF4-FFF2-40B4-BE49-F238E27FC236}">
                            <a16:creationId xmlns:a16="http://schemas.microsoft.com/office/drawing/2014/main" id="{91683492-EC8F-60E8-F64C-377586967B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5" name="AutoShape 1884">
                        <a:extLst>
                          <a:ext uri="{FF2B5EF4-FFF2-40B4-BE49-F238E27FC236}">
                            <a16:creationId xmlns:a16="http://schemas.microsoft.com/office/drawing/2014/main" id="{54A436C1-8AC8-1A31-C1EA-5D0009CCBFC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6" name="AutoShape 1885">
                        <a:extLst>
                          <a:ext uri="{FF2B5EF4-FFF2-40B4-BE49-F238E27FC236}">
                            <a16:creationId xmlns:a16="http://schemas.microsoft.com/office/drawing/2014/main" id="{C4CDBE60-46CF-5225-305E-86EBE5EB9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1" name="Group 1886">
                    <a:extLst>
                      <a:ext uri="{FF2B5EF4-FFF2-40B4-BE49-F238E27FC236}">
                        <a16:creationId xmlns:a16="http://schemas.microsoft.com/office/drawing/2014/main" id="{C0B03FE3-2ADA-B433-798F-3ED75A245CE2}"/>
                      </a:ext>
                    </a:extLst>
                  </p:cNvPr>
                  <p:cNvGrpSpPr>
                    <a:grpSpLocks/>
                  </p:cNvGrpSpPr>
                  <p:nvPr/>
                </p:nvGrpSpPr>
                <p:grpSpPr bwMode="auto">
                  <a:xfrm>
                    <a:off x="1999" y="775"/>
                    <a:ext cx="100" cy="42"/>
                    <a:chOff x="1999" y="781"/>
                    <a:chExt cx="100" cy="42"/>
                  </a:xfrm>
                </p:grpSpPr>
                <p:grpSp>
                  <p:nvGrpSpPr>
                    <p:cNvPr id="2339" name="Group 1887">
                      <a:extLst>
                        <a:ext uri="{FF2B5EF4-FFF2-40B4-BE49-F238E27FC236}">
                          <a16:creationId xmlns:a16="http://schemas.microsoft.com/office/drawing/2014/main" id="{2EB9F847-FBAC-11E8-CD59-04FCAE20AC9D}"/>
                        </a:ext>
                      </a:extLst>
                    </p:cNvPr>
                    <p:cNvGrpSpPr>
                      <a:grpSpLocks/>
                    </p:cNvGrpSpPr>
                    <p:nvPr/>
                  </p:nvGrpSpPr>
                  <p:grpSpPr bwMode="auto">
                    <a:xfrm>
                      <a:off x="1999" y="781"/>
                      <a:ext cx="40" cy="22"/>
                      <a:chOff x="1937" y="882"/>
                      <a:chExt cx="666" cy="347"/>
                    </a:xfrm>
                  </p:grpSpPr>
                  <p:sp>
                    <p:nvSpPr>
                      <p:cNvPr id="2348" name="AutoShape 1888">
                        <a:extLst>
                          <a:ext uri="{FF2B5EF4-FFF2-40B4-BE49-F238E27FC236}">
                            <a16:creationId xmlns:a16="http://schemas.microsoft.com/office/drawing/2014/main" id="{97F2EFFD-864C-DE1E-BBA1-EAB53C27C4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9" name="AutoShape 1889">
                        <a:extLst>
                          <a:ext uri="{FF2B5EF4-FFF2-40B4-BE49-F238E27FC236}">
                            <a16:creationId xmlns:a16="http://schemas.microsoft.com/office/drawing/2014/main" id="{A8A5E5A9-D0D7-67AF-1062-8E300F543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0" name="AutoShape 1890">
                        <a:extLst>
                          <a:ext uri="{FF2B5EF4-FFF2-40B4-BE49-F238E27FC236}">
                            <a16:creationId xmlns:a16="http://schemas.microsoft.com/office/drawing/2014/main" id="{0AC0D507-EB19-6FE9-8364-4EE143068BB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0" name="Group 1891">
                      <a:extLst>
                        <a:ext uri="{FF2B5EF4-FFF2-40B4-BE49-F238E27FC236}">
                          <a16:creationId xmlns:a16="http://schemas.microsoft.com/office/drawing/2014/main" id="{67952EAD-5DE3-89E7-D413-D52FC773C0CD}"/>
                        </a:ext>
                      </a:extLst>
                    </p:cNvPr>
                    <p:cNvGrpSpPr>
                      <a:grpSpLocks/>
                    </p:cNvGrpSpPr>
                    <p:nvPr/>
                  </p:nvGrpSpPr>
                  <p:grpSpPr bwMode="auto">
                    <a:xfrm>
                      <a:off x="2029" y="791"/>
                      <a:ext cx="40" cy="22"/>
                      <a:chOff x="1937" y="882"/>
                      <a:chExt cx="666" cy="347"/>
                    </a:xfrm>
                  </p:grpSpPr>
                  <p:sp>
                    <p:nvSpPr>
                      <p:cNvPr id="2345" name="AutoShape 1892">
                        <a:extLst>
                          <a:ext uri="{FF2B5EF4-FFF2-40B4-BE49-F238E27FC236}">
                            <a16:creationId xmlns:a16="http://schemas.microsoft.com/office/drawing/2014/main" id="{B5E809C6-68AE-5E67-5509-717F4FA224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6" name="AutoShape 1893">
                        <a:extLst>
                          <a:ext uri="{FF2B5EF4-FFF2-40B4-BE49-F238E27FC236}">
                            <a16:creationId xmlns:a16="http://schemas.microsoft.com/office/drawing/2014/main" id="{EB7E462F-D9F2-D3BC-E34A-CCDCA0EBB6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7" name="AutoShape 1894">
                        <a:extLst>
                          <a:ext uri="{FF2B5EF4-FFF2-40B4-BE49-F238E27FC236}">
                            <a16:creationId xmlns:a16="http://schemas.microsoft.com/office/drawing/2014/main" id="{7C2DB4B9-A716-A868-0378-094F306BE1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1" name="Group 1895">
                      <a:extLst>
                        <a:ext uri="{FF2B5EF4-FFF2-40B4-BE49-F238E27FC236}">
                          <a16:creationId xmlns:a16="http://schemas.microsoft.com/office/drawing/2014/main" id="{E99F79FB-1B57-D018-9AA8-8A5A69CD49C5}"/>
                        </a:ext>
                      </a:extLst>
                    </p:cNvPr>
                    <p:cNvGrpSpPr>
                      <a:grpSpLocks/>
                    </p:cNvGrpSpPr>
                    <p:nvPr/>
                  </p:nvGrpSpPr>
                  <p:grpSpPr bwMode="auto">
                    <a:xfrm>
                      <a:off x="2059" y="801"/>
                      <a:ext cx="40" cy="22"/>
                      <a:chOff x="1937" y="882"/>
                      <a:chExt cx="666" cy="347"/>
                    </a:xfrm>
                  </p:grpSpPr>
                  <p:sp>
                    <p:nvSpPr>
                      <p:cNvPr id="2342" name="AutoShape 1896">
                        <a:extLst>
                          <a:ext uri="{FF2B5EF4-FFF2-40B4-BE49-F238E27FC236}">
                            <a16:creationId xmlns:a16="http://schemas.microsoft.com/office/drawing/2014/main" id="{ED20FB5D-4EAE-32B1-C84D-D4F94498D5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3" name="AutoShape 1897">
                        <a:extLst>
                          <a:ext uri="{FF2B5EF4-FFF2-40B4-BE49-F238E27FC236}">
                            <a16:creationId xmlns:a16="http://schemas.microsoft.com/office/drawing/2014/main" id="{DA05DB8E-9CE4-EBC6-474B-C39C6D8C7D5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4" name="AutoShape 1898">
                        <a:extLst>
                          <a:ext uri="{FF2B5EF4-FFF2-40B4-BE49-F238E27FC236}">
                            <a16:creationId xmlns:a16="http://schemas.microsoft.com/office/drawing/2014/main" id="{D3F06084-6AAD-1A74-F974-4B43D5E3D2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2" name="Group 1899">
                    <a:extLst>
                      <a:ext uri="{FF2B5EF4-FFF2-40B4-BE49-F238E27FC236}">
                        <a16:creationId xmlns:a16="http://schemas.microsoft.com/office/drawing/2014/main" id="{6C995FF2-D2B8-C866-F63C-D22CA1F7079D}"/>
                      </a:ext>
                    </a:extLst>
                  </p:cNvPr>
                  <p:cNvGrpSpPr>
                    <a:grpSpLocks/>
                  </p:cNvGrpSpPr>
                  <p:nvPr/>
                </p:nvGrpSpPr>
                <p:grpSpPr bwMode="auto">
                  <a:xfrm>
                    <a:off x="1999" y="769"/>
                    <a:ext cx="100" cy="42"/>
                    <a:chOff x="1999" y="781"/>
                    <a:chExt cx="100" cy="42"/>
                  </a:xfrm>
                </p:grpSpPr>
                <p:grpSp>
                  <p:nvGrpSpPr>
                    <p:cNvPr id="2327" name="Group 1900">
                      <a:extLst>
                        <a:ext uri="{FF2B5EF4-FFF2-40B4-BE49-F238E27FC236}">
                          <a16:creationId xmlns:a16="http://schemas.microsoft.com/office/drawing/2014/main" id="{96C0F5B9-C290-E837-BF20-E484E3122CD1}"/>
                        </a:ext>
                      </a:extLst>
                    </p:cNvPr>
                    <p:cNvGrpSpPr>
                      <a:grpSpLocks/>
                    </p:cNvGrpSpPr>
                    <p:nvPr/>
                  </p:nvGrpSpPr>
                  <p:grpSpPr bwMode="auto">
                    <a:xfrm>
                      <a:off x="1999" y="781"/>
                      <a:ext cx="40" cy="22"/>
                      <a:chOff x="1937" y="882"/>
                      <a:chExt cx="666" cy="347"/>
                    </a:xfrm>
                  </p:grpSpPr>
                  <p:sp>
                    <p:nvSpPr>
                      <p:cNvPr id="2336" name="AutoShape 1901">
                        <a:extLst>
                          <a:ext uri="{FF2B5EF4-FFF2-40B4-BE49-F238E27FC236}">
                            <a16:creationId xmlns:a16="http://schemas.microsoft.com/office/drawing/2014/main" id="{323335F3-4B0A-14F3-30A1-A7A21E2E7D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7" name="AutoShape 1902">
                        <a:extLst>
                          <a:ext uri="{FF2B5EF4-FFF2-40B4-BE49-F238E27FC236}">
                            <a16:creationId xmlns:a16="http://schemas.microsoft.com/office/drawing/2014/main" id="{83E007A4-283A-68F4-E768-0E7397E59F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8" name="AutoShape 1903">
                        <a:extLst>
                          <a:ext uri="{FF2B5EF4-FFF2-40B4-BE49-F238E27FC236}">
                            <a16:creationId xmlns:a16="http://schemas.microsoft.com/office/drawing/2014/main" id="{0E67B9CC-A767-2418-E612-F858DAFA49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8" name="Group 1904">
                      <a:extLst>
                        <a:ext uri="{FF2B5EF4-FFF2-40B4-BE49-F238E27FC236}">
                          <a16:creationId xmlns:a16="http://schemas.microsoft.com/office/drawing/2014/main" id="{9E29513D-A8DD-FE34-4164-8A7E526739A3}"/>
                        </a:ext>
                      </a:extLst>
                    </p:cNvPr>
                    <p:cNvGrpSpPr>
                      <a:grpSpLocks/>
                    </p:cNvGrpSpPr>
                    <p:nvPr/>
                  </p:nvGrpSpPr>
                  <p:grpSpPr bwMode="auto">
                    <a:xfrm>
                      <a:off x="2029" y="791"/>
                      <a:ext cx="40" cy="22"/>
                      <a:chOff x="1937" y="882"/>
                      <a:chExt cx="666" cy="347"/>
                    </a:xfrm>
                  </p:grpSpPr>
                  <p:sp>
                    <p:nvSpPr>
                      <p:cNvPr id="2333" name="AutoShape 1905">
                        <a:extLst>
                          <a:ext uri="{FF2B5EF4-FFF2-40B4-BE49-F238E27FC236}">
                            <a16:creationId xmlns:a16="http://schemas.microsoft.com/office/drawing/2014/main" id="{A8050E08-9CA2-A76E-9EF6-F1F7D7C0BE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4" name="AutoShape 1906">
                        <a:extLst>
                          <a:ext uri="{FF2B5EF4-FFF2-40B4-BE49-F238E27FC236}">
                            <a16:creationId xmlns:a16="http://schemas.microsoft.com/office/drawing/2014/main" id="{810D18AE-D6AC-1130-AB75-8441C1E07AD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5" name="AutoShape 1907">
                        <a:extLst>
                          <a:ext uri="{FF2B5EF4-FFF2-40B4-BE49-F238E27FC236}">
                            <a16:creationId xmlns:a16="http://schemas.microsoft.com/office/drawing/2014/main" id="{39136A6A-A76D-18C0-BB4B-0CEB4D4782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9" name="Group 1908">
                      <a:extLst>
                        <a:ext uri="{FF2B5EF4-FFF2-40B4-BE49-F238E27FC236}">
                          <a16:creationId xmlns:a16="http://schemas.microsoft.com/office/drawing/2014/main" id="{2BC90E86-A983-0CBA-559D-24A0AF509159}"/>
                        </a:ext>
                      </a:extLst>
                    </p:cNvPr>
                    <p:cNvGrpSpPr>
                      <a:grpSpLocks/>
                    </p:cNvGrpSpPr>
                    <p:nvPr/>
                  </p:nvGrpSpPr>
                  <p:grpSpPr bwMode="auto">
                    <a:xfrm>
                      <a:off x="2059" y="801"/>
                      <a:ext cx="40" cy="22"/>
                      <a:chOff x="1937" y="882"/>
                      <a:chExt cx="666" cy="347"/>
                    </a:xfrm>
                  </p:grpSpPr>
                  <p:sp>
                    <p:nvSpPr>
                      <p:cNvPr id="2330" name="AutoShape 1909">
                        <a:extLst>
                          <a:ext uri="{FF2B5EF4-FFF2-40B4-BE49-F238E27FC236}">
                            <a16:creationId xmlns:a16="http://schemas.microsoft.com/office/drawing/2014/main" id="{4820AA90-37DB-B590-74C4-85B1B976B5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1" name="AutoShape 1910">
                        <a:extLst>
                          <a:ext uri="{FF2B5EF4-FFF2-40B4-BE49-F238E27FC236}">
                            <a16:creationId xmlns:a16="http://schemas.microsoft.com/office/drawing/2014/main" id="{87EDAB8C-C820-C5C6-81D8-91BB94521B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2" name="AutoShape 1911">
                        <a:extLst>
                          <a:ext uri="{FF2B5EF4-FFF2-40B4-BE49-F238E27FC236}">
                            <a16:creationId xmlns:a16="http://schemas.microsoft.com/office/drawing/2014/main" id="{5A22A206-15FC-2560-2FC0-7B9DEAB5759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3" name="Group 1912">
                    <a:extLst>
                      <a:ext uri="{FF2B5EF4-FFF2-40B4-BE49-F238E27FC236}">
                        <a16:creationId xmlns:a16="http://schemas.microsoft.com/office/drawing/2014/main" id="{E98464A1-8299-0262-D207-FAEBE8A54B42}"/>
                      </a:ext>
                    </a:extLst>
                  </p:cNvPr>
                  <p:cNvGrpSpPr>
                    <a:grpSpLocks/>
                  </p:cNvGrpSpPr>
                  <p:nvPr/>
                </p:nvGrpSpPr>
                <p:grpSpPr bwMode="auto">
                  <a:xfrm>
                    <a:off x="1999" y="762"/>
                    <a:ext cx="100" cy="42"/>
                    <a:chOff x="1999" y="781"/>
                    <a:chExt cx="100" cy="42"/>
                  </a:xfrm>
                </p:grpSpPr>
                <p:grpSp>
                  <p:nvGrpSpPr>
                    <p:cNvPr id="2315" name="Group 1913">
                      <a:extLst>
                        <a:ext uri="{FF2B5EF4-FFF2-40B4-BE49-F238E27FC236}">
                          <a16:creationId xmlns:a16="http://schemas.microsoft.com/office/drawing/2014/main" id="{BB881678-BAC2-02C7-8700-24070DBD760E}"/>
                        </a:ext>
                      </a:extLst>
                    </p:cNvPr>
                    <p:cNvGrpSpPr>
                      <a:grpSpLocks/>
                    </p:cNvGrpSpPr>
                    <p:nvPr/>
                  </p:nvGrpSpPr>
                  <p:grpSpPr bwMode="auto">
                    <a:xfrm>
                      <a:off x="1999" y="781"/>
                      <a:ext cx="40" cy="22"/>
                      <a:chOff x="1937" y="882"/>
                      <a:chExt cx="666" cy="347"/>
                    </a:xfrm>
                  </p:grpSpPr>
                  <p:sp>
                    <p:nvSpPr>
                      <p:cNvPr id="2324" name="AutoShape 1914">
                        <a:extLst>
                          <a:ext uri="{FF2B5EF4-FFF2-40B4-BE49-F238E27FC236}">
                            <a16:creationId xmlns:a16="http://schemas.microsoft.com/office/drawing/2014/main" id="{C4A9B108-D5CC-1C48-9AC1-B1C8A22F96D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5" name="AutoShape 1915">
                        <a:extLst>
                          <a:ext uri="{FF2B5EF4-FFF2-40B4-BE49-F238E27FC236}">
                            <a16:creationId xmlns:a16="http://schemas.microsoft.com/office/drawing/2014/main" id="{F4F26781-BC4A-5894-040A-0C6EF774DD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6" name="AutoShape 1916">
                        <a:extLst>
                          <a:ext uri="{FF2B5EF4-FFF2-40B4-BE49-F238E27FC236}">
                            <a16:creationId xmlns:a16="http://schemas.microsoft.com/office/drawing/2014/main" id="{4700273A-E865-DA43-018B-E33A68FB036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6" name="Group 1917">
                      <a:extLst>
                        <a:ext uri="{FF2B5EF4-FFF2-40B4-BE49-F238E27FC236}">
                          <a16:creationId xmlns:a16="http://schemas.microsoft.com/office/drawing/2014/main" id="{3AB26DF8-157E-8F70-3A5E-A0E0480F38D9}"/>
                        </a:ext>
                      </a:extLst>
                    </p:cNvPr>
                    <p:cNvGrpSpPr>
                      <a:grpSpLocks/>
                    </p:cNvGrpSpPr>
                    <p:nvPr/>
                  </p:nvGrpSpPr>
                  <p:grpSpPr bwMode="auto">
                    <a:xfrm>
                      <a:off x="2029" y="791"/>
                      <a:ext cx="40" cy="22"/>
                      <a:chOff x="1937" y="882"/>
                      <a:chExt cx="666" cy="347"/>
                    </a:xfrm>
                  </p:grpSpPr>
                  <p:sp>
                    <p:nvSpPr>
                      <p:cNvPr id="2321" name="AutoShape 1918">
                        <a:extLst>
                          <a:ext uri="{FF2B5EF4-FFF2-40B4-BE49-F238E27FC236}">
                            <a16:creationId xmlns:a16="http://schemas.microsoft.com/office/drawing/2014/main" id="{3B24FD14-B9D4-3B75-7DBC-963D1E885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2" name="AutoShape 1919">
                        <a:extLst>
                          <a:ext uri="{FF2B5EF4-FFF2-40B4-BE49-F238E27FC236}">
                            <a16:creationId xmlns:a16="http://schemas.microsoft.com/office/drawing/2014/main" id="{A4922837-A81E-161B-082B-27846C50619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3" name="AutoShape 1920">
                        <a:extLst>
                          <a:ext uri="{FF2B5EF4-FFF2-40B4-BE49-F238E27FC236}">
                            <a16:creationId xmlns:a16="http://schemas.microsoft.com/office/drawing/2014/main" id="{24B23F8A-BCA7-272F-409E-549B0427B4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7" name="Group 1921">
                      <a:extLst>
                        <a:ext uri="{FF2B5EF4-FFF2-40B4-BE49-F238E27FC236}">
                          <a16:creationId xmlns:a16="http://schemas.microsoft.com/office/drawing/2014/main" id="{3870A4D1-682F-6FBC-4164-9DD339FE3F6C}"/>
                        </a:ext>
                      </a:extLst>
                    </p:cNvPr>
                    <p:cNvGrpSpPr>
                      <a:grpSpLocks/>
                    </p:cNvGrpSpPr>
                    <p:nvPr/>
                  </p:nvGrpSpPr>
                  <p:grpSpPr bwMode="auto">
                    <a:xfrm>
                      <a:off x="2059" y="801"/>
                      <a:ext cx="40" cy="22"/>
                      <a:chOff x="1937" y="882"/>
                      <a:chExt cx="666" cy="347"/>
                    </a:xfrm>
                  </p:grpSpPr>
                  <p:sp>
                    <p:nvSpPr>
                      <p:cNvPr id="2318" name="AutoShape 1922">
                        <a:extLst>
                          <a:ext uri="{FF2B5EF4-FFF2-40B4-BE49-F238E27FC236}">
                            <a16:creationId xmlns:a16="http://schemas.microsoft.com/office/drawing/2014/main" id="{9242CBFD-3A1F-9D6D-591D-B5BE6317C0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9" name="AutoShape 1923">
                        <a:extLst>
                          <a:ext uri="{FF2B5EF4-FFF2-40B4-BE49-F238E27FC236}">
                            <a16:creationId xmlns:a16="http://schemas.microsoft.com/office/drawing/2014/main" id="{BE655BB8-314C-6CE9-5DEF-FDBA7F7F17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0" name="AutoShape 1924">
                        <a:extLst>
                          <a:ext uri="{FF2B5EF4-FFF2-40B4-BE49-F238E27FC236}">
                            <a16:creationId xmlns:a16="http://schemas.microsoft.com/office/drawing/2014/main" id="{8C91DE49-3059-A283-1B3B-67F732883CD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4" name="Group 1925">
                    <a:extLst>
                      <a:ext uri="{FF2B5EF4-FFF2-40B4-BE49-F238E27FC236}">
                        <a16:creationId xmlns:a16="http://schemas.microsoft.com/office/drawing/2014/main" id="{3115F31C-AB85-E1EB-6971-F100F41C3A95}"/>
                      </a:ext>
                    </a:extLst>
                  </p:cNvPr>
                  <p:cNvGrpSpPr>
                    <a:grpSpLocks/>
                  </p:cNvGrpSpPr>
                  <p:nvPr/>
                </p:nvGrpSpPr>
                <p:grpSpPr bwMode="auto">
                  <a:xfrm>
                    <a:off x="1999" y="755"/>
                    <a:ext cx="100" cy="42"/>
                    <a:chOff x="1999" y="781"/>
                    <a:chExt cx="100" cy="42"/>
                  </a:xfrm>
                </p:grpSpPr>
                <p:grpSp>
                  <p:nvGrpSpPr>
                    <p:cNvPr id="2303" name="Group 1926">
                      <a:extLst>
                        <a:ext uri="{FF2B5EF4-FFF2-40B4-BE49-F238E27FC236}">
                          <a16:creationId xmlns:a16="http://schemas.microsoft.com/office/drawing/2014/main" id="{4054125F-9D0F-549F-0D49-3A1130E61E60}"/>
                        </a:ext>
                      </a:extLst>
                    </p:cNvPr>
                    <p:cNvGrpSpPr>
                      <a:grpSpLocks/>
                    </p:cNvGrpSpPr>
                    <p:nvPr/>
                  </p:nvGrpSpPr>
                  <p:grpSpPr bwMode="auto">
                    <a:xfrm>
                      <a:off x="1999" y="781"/>
                      <a:ext cx="40" cy="22"/>
                      <a:chOff x="1937" y="882"/>
                      <a:chExt cx="666" cy="347"/>
                    </a:xfrm>
                  </p:grpSpPr>
                  <p:sp>
                    <p:nvSpPr>
                      <p:cNvPr id="2312" name="AutoShape 1927">
                        <a:extLst>
                          <a:ext uri="{FF2B5EF4-FFF2-40B4-BE49-F238E27FC236}">
                            <a16:creationId xmlns:a16="http://schemas.microsoft.com/office/drawing/2014/main" id="{EEC463AC-AA7B-CAAC-7DF0-B7A1446C71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3" name="AutoShape 1928">
                        <a:extLst>
                          <a:ext uri="{FF2B5EF4-FFF2-40B4-BE49-F238E27FC236}">
                            <a16:creationId xmlns:a16="http://schemas.microsoft.com/office/drawing/2014/main" id="{B2B718B4-73C4-CC8F-DAEC-79098EEF45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4" name="AutoShape 1929">
                        <a:extLst>
                          <a:ext uri="{FF2B5EF4-FFF2-40B4-BE49-F238E27FC236}">
                            <a16:creationId xmlns:a16="http://schemas.microsoft.com/office/drawing/2014/main" id="{5B7920A4-90BE-4F47-5E07-6B3E9162A80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4" name="Group 1930">
                      <a:extLst>
                        <a:ext uri="{FF2B5EF4-FFF2-40B4-BE49-F238E27FC236}">
                          <a16:creationId xmlns:a16="http://schemas.microsoft.com/office/drawing/2014/main" id="{3220E45F-4828-652C-6CA5-F3A2786E75FE}"/>
                        </a:ext>
                      </a:extLst>
                    </p:cNvPr>
                    <p:cNvGrpSpPr>
                      <a:grpSpLocks/>
                    </p:cNvGrpSpPr>
                    <p:nvPr/>
                  </p:nvGrpSpPr>
                  <p:grpSpPr bwMode="auto">
                    <a:xfrm>
                      <a:off x="2029" y="791"/>
                      <a:ext cx="40" cy="22"/>
                      <a:chOff x="1937" y="882"/>
                      <a:chExt cx="666" cy="347"/>
                    </a:xfrm>
                  </p:grpSpPr>
                  <p:sp>
                    <p:nvSpPr>
                      <p:cNvPr id="2309" name="AutoShape 1931">
                        <a:extLst>
                          <a:ext uri="{FF2B5EF4-FFF2-40B4-BE49-F238E27FC236}">
                            <a16:creationId xmlns:a16="http://schemas.microsoft.com/office/drawing/2014/main" id="{A849D824-CFF3-F3BF-CFF0-818D14C4B7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0" name="AutoShape 1932">
                        <a:extLst>
                          <a:ext uri="{FF2B5EF4-FFF2-40B4-BE49-F238E27FC236}">
                            <a16:creationId xmlns:a16="http://schemas.microsoft.com/office/drawing/2014/main" id="{253B64F3-BD69-86B7-ECB8-770836B879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1" name="AutoShape 1933">
                        <a:extLst>
                          <a:ext uri="{FF2B5EF4-FFF2-40B4-BE49-F238E27FC236}">
                            <a16:creationId xmlns:a16="http://schemas.microsoft.com/office/drawing/2014/main" id="{6C7EF2BA-AED7-064A-02C6-5012D85391C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5" name="Group 1934">
                      <a:extLst>
                        <a:ext uri="{FF2B5EF4-FFF2-40B4-BE49-F238E27FC236}">
                          <a16:creationId xmlns:a16="http://schemas.microsoft.com/office/drawing/2014/main" id="{F82465E7-3794-8AC6-0875-D7FA934DB82D}"/>
                        </a:ext>
                      </a:extLst>
                    </p:cNvPr>
                    <p:cNvGrpSpPr>
                      <a:grpSpLocks/>
                    </p:cNvGrpSpPr>
                    <p:nvPr/>
                  </p:nvGrpSpPr>
                  <p:grpSpPr bwMode="auto">
                    <a:xfrm>
                      <a:off x="2059" y="801"/>
                      <a:ext cx="40" cy="22"/>
                      <a:chOff x="1937" y="882"/>
                      <a:chExt cx="666" cy="347"/>
                    </a:xfrm>
                  </p:grpSpPr>
                  <p:sp>
                    <p:nvSpPr>
                      <p:cNvPr id="2306" name="AutoShape 1935">
                        <a:extLst>
                          <a:ext uri="{FF2B5EF4-FFF2-40B4-BE49-F238E27FC236}">
                            <a16:creationId xmlns:a16="http://schemas.microsoft.com/office/drawing/2014/main" id="{FD8E757D-73B4-5808-5888-E565AAAAAC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7" name="AutoShape 1936">
                        <a:extLst>
                          <a:ext uri="{FF2B5EF4-FFF2-40B4-BE49-F238E27FC236}">
                            <a16:creationId xmlns:a16="http://schemas.microsoft.com/office/drawing/2014/main" id="{046172C4-AA3B-1F81-BDB7-05218A77568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8" name="AutoShape 1937">
                        <a:extLst>
                          <a:ext uri="{FF2B5EF4-FFF2-40B4-BE49-F238E27FC236}">
                            <a16:creationId xmlns:a16="http://schemas.microsoft.com/office/drawing/2014/main" id="{4D22EC73-6A5D-54B1-8F33-420E952A9FA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5" name="Group 1938">
                    <a:extLst>
                      <a:ext uri="{FF2B5EF4-FFF2-40B4-BE49-F238E27FC236}">
                        <a16:creationId xmlns:a16="http://schemas.microsoft.com/office/drawing/2014/main" id="{F1321719-867E-66EB-EAD1-C35C93C8DA6C}"/>
                      </a:ext>
                    </a:extLst>
                  </p:cNvPr>
                  <p:cNvGrpSpPr>
                    <a:grpSpLocks/>
                  </p:cNvGrpSpPr>
                  <p:nvPr/>
                </p:nvGrpSpPr>
                <p:grpSpPr bwMode="auto">
                  <a:xfrm>
                    <a:off x="1993" y="783"/>
                    <a:ext cx="100" cy="42"/>
                    <a:chOff x="1999" y="781"/>
                    <a:chExt cx="100" cy="42"/>
                  </a:xfrm>
                </p:grpSpPr>
                <p:grpSp>
                  <p:nvGrpSpPr>
                    <p:cNvPr id="2291" name="Group 1939">
                      <a:extLst>
                        <a:ext uri="{FF2B5EF4-FFF2-40B4-BE49-F238E27FC236}">
                          <a16:creationId xmlns:a16="http://schemas.microsoft.com/office/drawing/2014/main" id="{ACED2594-2A50-9159-89FB-B1B862F7A00C}"/>
                        </a:ext>
                      </a:extLst>
                    </p:cNvPr>
                    <p:cNvGrpSpPr>
                      <a:grpSpLocks/>
                    </p:cNvGrpSpPr>
                    <p:nvPr/>
                  </p:nvGrpSpPr>
                  <p:grpSpPr bwMode="auto">
                    <a:xfrm>
                      <a:off x="1999" y="781"/>
                      <a:ext cx="40" cy="22"/>
                      <a:chOff x="1937" y="882"/>
                      <a:chExt cx="666" cy="347"/>
                    </a:xfrm>
                  </p:grpSpPr>
                  <p:sp>
                    <p:nvSpPr>
                      <p:cNvPr id="2300" name="AutoShape 1940">
                        <a:extLst>
                          <a:ext uri="{FF2B5EF4-FFF2-40B4-BE49-F238E27FC236}">
                            <a16:creationId xmlns:a16="http://schemas.microsoft.com/office/drawing/2014/main" id="{34EBFF23-9DC9-429C-BA40-A891067600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1" name="AutoShape 1941">
                        <a:extLst>
                          <a:ext uri="{FF2B5EF4-FFF2-40B4-BE49-F238E27FC236}">
                            <a16:creationId xmlns:a16="http://schemas.microsoft.com/office/drawing/2014/main" id="{CB2C4506-F75E-4B2D-F1DD-B5A9CD01DD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2" name="AutoShape 1942">
                        <a:extLst>
                          <a:ext uri="{FF2B5EF4-FFF2-40B4-BE49-F238E27FC236}">
                            <a16:creationId xmlns:a16="http://schemas.microsoft.com/office/drawing/2014/main" id="{4C8C4FC9-AAE0-9436-0F02-2F9B85E5DB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2" name="Group 1943">
                      <a:extLst>
                        <a:ext uri="{FF2B5EF4-FFF2-40B4-BE49-F238E27FC236}">
                          <a16:creationId xmlns:a16="http://schemas.microsoft.com/office/drawing/2014/main" id="{8F14A75C-89D6-7C90-A29A-D0AD5731C43C}"/>
                        </a:ext>
                      </a:extLst>
                    </p:cNvPr>
                    <p:cNvGrpSpPr>
                      <a:grpSpLocks/>
                    </p:cNvGrpSpPr>
                    <p:nvPr/>
                  </p:nvGrpSpPr>
                  <p:grpSpPr bwMode="auto">
                    <a:xfrm>
                      <a:off x="2029" y="791"/>
                      <a:ext cx="40" cy="22"/>
                      <a:chOff x="1937" y="882"/>
                      <a:chExt cx="666" cy="347"/>
                    </a:xfrm>
                  </p:grpSpPr>
                  <p:sp>
                    <p:nvSpPr>
                      <p:cNvPr id="2297" name="AutoShape 1944">
                        <a:extLst>
                          <a:ext uri="{FF2B5EF4-FFF2-40B4-BE49-F238E27FC236}">
                            <a16:creationId xmlns:a16="http://schemas.microsoft.com/office/drawing/2014/main" id="{560DD6C2-81BC-C88A-EF23-A80EFF0478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8" name="AutoShape 1945">
                        <a:extLst>
                          <a:ext uri="{FF2B5EF4-FFF2-40B4-BE49-F238E27FC236}">
                            <a16:creationId xmlns:a16="http://schemas.microsoft.com/office/drawing/2014/main" id="{3508301E-A108-8D86-D91D-967BAD0CA3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9" name="AutoShape 1946">
                        <a:extLst>
                          <a:ext uri="{FF2B5EF4-FFF2-40B4-BE49-F238E27FC236}">
                            <a16:creationId xmlns:a16="http://schemas.microsoft.com/office/drawing/2014/main" id="{3F026280-4E74-B6A1-1EA9-33E2BBE5C1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3" name="Group 1947">
                      <a:extLst>
                        <a:ext uri="{FF2B5EF4-FFF2-40B4-BE49-F238E27FC236}">
                          <a16:creationId xmlns:a16="http://schemas.microsoft.com/office/drawing/2014/main" id="{B525F73C-214A-0109-BE39-3ADF94A38657}"/>
                        </a:ext>
                      </a:extLst>
                    </p:cNvPr>
                    <p:cNvGrpSpPr>
                      <a:grpSpLocks/>
                    </p:cNvGrpSpPr>
                    <p:nvPr/>
                  </p:nvGrpSpPr>
                  <p:grpSpPr bwMode="auto">
                    <a:xfrm>
                      <a:off x="2059" y="801"/>
                      <a:ext cx="40" cy="22"/>
                      <a:chOff x="1937" y="882"/>
                      <a:chExt cx="666" cy="347"/>
                    </a:xfrm>
                  </p:grpSpPr>
                  <p:sp>
                    <p:nvSpPr>
                      <p:cNvPr id="2294" name="AutoShape 1948">
                        <a:extLst>
                          <a:ext uri="{FF2B5EF4-FFF2-40B4-BE49-F238E27FC236}">
                            <a16:creationId xmlns:a16="http://schemas.microsoft.com/office/drawing/2014/main" id="{C9A3DF00-20C4-72EF-0E27-A07D25DF1D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5" name="AutoShape 1949">
                        <a:extLst>
                          <a:ext uri="{FF2B5EF4-FFF2-40B4-BE49-F238E27FC236}">
                            <a16:creationId xmlns:a16="http://schemas.microsoft.com/office/drawing/2014/main" id="{6BAA958C-4792-6150-2C9D-F4660B2DC77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6" name="AutoShape 1950">
                        <a:extLst>
                          <a:ext uri="{FF2B5EF4-FFF2-40B4-BE49-F238E27FC236}">
                            <a16:creationId xmlns:a16="http://schemas.microsoft.com/office/drawing/2014/main" id="{8F704872-F22B-0662-5E12-95BA0103020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6" name="Group 1951">
                    <a:extLst>
                      <a:ext uri="{FF2B5EF4-FFF2-40B4-BE49-F238E27FC236}">
                        <a16:creationId xmlns:a16="http://schemas.microsoft.com/office/drawing/2014/main" id="{AE1B524C-8506-5B87-E7ED-F5B66A24A504}"/>
                      </a:ext>
                    </a:extLst>
                  </p:cNvPr>
                  <p:cNvGrpSpPr>
                    <a:grpSpLocks/>
                  </p:cNvGrpSpPr>
                  <p:nvPr/>
                </p:nvGrpSpPr>
                <p:grpSpPr bwMode="auto">
                  <a:xfrm>
                    <a:off x="1993" y="777"/>
                    <a:ext cx="100" cy="42"/>
                    <a:chOff x="1999" y="781"/>
                    <a:chExt cx="100" cy="42"/>
                  </a:xfrm>
                </p:grpSpPr>
                <p:grpSp>
                  <p:nvGrpSpPr>
                    <p:cNvPr id="2279" name="Group 1952">
                      <a:extLst>
                        <a:ext uri="{FF2B5EF4-FFF2-40B4-BE49-F238E27FC236}">
                          <a16:creationId xmlns:a16="http://schemas.microsoft.com/office/drawing/2014/main" id="{ADE9324A-0CBE-8476-6241-DA385C464C0D}"/>
                        </a:ext>
                      </a:extLst>
                    </p:cNvPr>
                    <p:cNvGrpSpPr>
                      <a:grpSpLocks/>
                    </p:cNvGrpSpPr>
                    <p:nvPr/>
                  </p:nvGrpSpPr>
                  <p:grpSpPr bwMode="auto">
                    <a:xfrm>
                      <a:off x="1999" y="781"/>
                      <a:ext cx="40" cy="22"/>
                      <a:chOff x="1937" y="882"/>
                      <a:chExt cx="666" cy="347"/>
                    </a:xfrm>
                  </p:grpSpPr>
                  <p:sp>
                    <p:nvSpPr>
                      <p:cNvPr id="2288" name="AutoShape 1953">
                        <a:extLst>
                          <a:ext uri="{FF2B5EF4-FFF2-40B4-BE49-F238E27FC236}">
                            <a16:creationId xmlns:a16="http://schemas.microsoft.com/office/drawing/2014/main" id="{56850840-2032-AEEE-0492-A147B8AF26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9" name="AutoShape 1954">
                        <a:extLst>
                          <a:ext uri="{FF2B5EF4-FFF2-40B4-BE49-F238E27FC236}">
                            <a16:creationId xmlns:a16="http://schemas.microsoft.com/office/drawing/2014/main" id="{3ADF7595-DE12-D9A4-53B4-2EBC6272B8A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0" name="AutoShape 1955">
                        <a:extLst>
                          <a:ext uri="{FF2B5EF4-FFF2-40B4-BE49-F238E27FC236}">
                            <a16:creationId xmlns:a16="http://schemas.microsoft.com/office/drawing/2014/main" id="{C192FCDF-471B-93C0-38A2-78810B9AD1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0" name="Group 1956">
                      <a:extLst>
                        <a:ext uri="{FF2B5EF4-FFF2-40B4-BE49-F238E27FC236}">
                          <a16:creationId xmlns:a16="http://schemas.microsoft.com/office/drawing/2014/main" id="{0FEDBD91-ED63-C14F-3114-EC5A5B56E743}"/>
                        </a:ext>
                      </a:extLst>
                    </p:cNvPr>
                    <p:cNvGrpSpPr>
                      <a:grpSpLocks/>
                    </p:cNvGrpSpPr>
                    <p:nvPr/>
                  </p:nvGrpSpPr>
                  <p:grpSpPr bwMode="auto">
                    <a:xfrm>
                      <a:off x="2029" y="791"/>
                      <a:ext cx="40" cy="22"/>
                      <a:chOff x="1937" y="882"/>
                      <a:chExt cx="666" cy="347"/>
                    </a:xfrm>
                  </p:grpSpPr>
                  <p:sp>
                    <p:nvSpPr>
                      <p:cNvPr id="2285" name="AutoShape 1957">
                        <a:extLst>
                          <a:ext uri="{FF2B5EF4-FFF2-40B4-BE49-F238E27FC236}">
                            <a16:creationId xmlns:a16="http://schemas.microsoft.com/office/drawing/2014/main" id="{7B8E656E-778B-B354-C81A-704CCFC3F37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6" name="AutoShape 1958">
                        <a:extLst>
                          <a:ext uri="{FF2B5EF4-FFF2-40B4-BE49-F238E27FC236}">
                            <a16:creationId xmlns:a16="http://schemas.microsoft.com/office/drawing/2014/main" id="{E1399E86-06CF-F2BB-8F6B-BAC3FF7FB0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7" name="AutoShape 1959">
                        <a:extLst>
                          <a:ext uri="{FF2B5EF4-FFF2-40B4-BE49-F238E27FC236}">
                            <a16:creationId xmlns:a16="http://schemas.microsoft.com/office/drawing/2014/main" id="{D6A95EE5-663A-DC2E-22CB-3C2B571910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1" name="Group 1960">
                      <a:extLst>
                        <a:ext uri="{FF2B5EF4-FFF2-40B4-BE49-F238E27FC236}">
                          <a16:creationId xmlns:a16="http://schemas.microsoft.com/office/drawing/2014/main" id="{174CE004-067F-9218-F156-616D7CA27FE8}"/>
                        </a:ext>
                      </a:extLst>
                    </p:cNvPr>
                    <p:cNvGrpSpPr>
                      <a:grpSpLocks/>
                    </p:cNvGrpSpPr>
                    <p:nvPr/>
                  </p:nvGrpSpPr>
                  <p:grpSpPr bwMode="auto">
                    <a:xfrm>
                      <a:off x="2059" y="801"/>
                      <a:ext cx="40" cy="22"/>
                      <a:chOff x="1937" y="882"/>
                      <a:chExt cx="666" cy="347"/>
                    </a:xfrm>
                  </p:grpSpPr>
                  <p:sp>
                    <p:nvSpPr>
                      <p:cNvPr id="2282" name="AutoShape 1961">
                        <a:extLst>
                          <a:ext uri="{FF2B5EF4-FFF2-40B4-BE49-F238E27FC236}">
                            <a16:creationId xmlns:a16="http://schemas.microsoft.com/office/drawing/2014/main" id="{26D6B81F-5BBE-A95C-32F5-2E6D43456A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3" name="AutoShape 1962">
                        <a:extLst>
                          <a:ext uri="{FF2B5EF4-FFF2-40B4-BE49-F238E27FC236}">
                            <a16:creationId xmlns:a16="http://schemas.microsoft.com/office/drawing/2014/main" id="{7EF4A2B3-8468-3ABF-4D64-2C2678912A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4" name="AutoShape 1963">
                        <a:extLst>
                          <a:ext uri="{FF2B5EF4-FFF2-40B4-BE49-F238E27FC236}">
                            <a16:creationId xmlns:a16="http://schemas.microsoft.com/office/drawing/2014/main" id="{F142F654-957A-67E5-94F3-A9803BEBD7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7" name="Group 1964">
                    <a:extLst>
                      <a:ext uri="{FF2B5EF4-FFF2-40B4-BE49-F238E27FC236}">
                        <a16:creationId xmlns:a16="http://schemas.microsoft.com/office/drawing/2014/main" id="{3B9B06B7-1177-01F0-757A-09619D002012}"/>
                      </a:ext>
                    </a:extLst>
                  </p:cNvPr>
                  <p:cNvGrpSpPr>
                    <a:grpSpLocks/>
                  </p:cNvGrpSpPr>
                  <p:nvPr/>
                </p:nvGrpSpPr>
                <p:grpSpPr bwMode="auto">
                  <a:xfrm>
                    <a:off x="1993" y="771"/>
                    <a:ext cx="100" cy="42"/>
                    <a:chOff x="1999" y="781"/>
                    <a:chExt cx="100" cy="42"/>
                  </a:xfrm>
                </p:grpSpPr>
                <p:grpSp>
                  <p:nvGrpSpPr>
                    <p:cNvPr id="2267" name="Group 1965">
                      <a:extLst>
                        <a:ext uri="{FF2B5EF4-FFF2-40B4-BE49-F238E27FC236}">
                          <a16:creationId xmlns:a16="http://schemas.microsoft.com/office/drawing/2014/main" id="{B161C7CC-3CEB-53B7-024A-AE882C36E20F}"/>
                        </a:ext>
                      </a:extLst>
                    </p:cNvPr>
                    <p:cNvGrpSpPr>
                      <a:grpSpLocks/>
                    </p:cNvGrpSpPr>
                    <p:nvPr/>
                  </p:nvGrpSpPr>
                  <p:grpSpPr bwMode="auto">
                    <a:xfrm>
                      <a:off x="1999" y="781"/>
                      <a:ext cx="40" cy="22"/>
                      <a:chOff x="1937" y="882"/>
                      <a:chExt cx="666" cy="347"/>
                    </a:xfrm>
                  </p:grpSpPr>
                  <p:sp>
                    <p:nvSpPr>
                      <p:cNvPr id="2276" name="AutoShape 1966">
                        <a:extLst>
                          <a:ext uri="{FF2B5EF4-FFF2-40B4-BE49-F238E27FC236}">
                            <a16:creationId xmlns:a16="http://schemas.microsoft.com/office/drawing/2014/main" id="{5FE330A4-42F7-4397-A143-6A4F592AE0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7" name="AutoShape 1967">
                        <a:extLst>
                          <a:ext uri="{FF2B5EF4-FFF2-40B4-BE49-F238E27FC236}">
                            <a16:creationId xmlns:a16="http://schemas.microsoft.com/office/drawing/2014/main" id="{2BA2CC33-0EB8-AF15-6900-DC1E8A5DE9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8" name="AutoShape 1968">
                        <a:extLst>
                          <a:ext uri="{FF2B5EF4-FFF2-40B4-BE49-F238E27FC236}">
                            <a16:creationId xmlns:a16="http://schemas.microsoft.com/office/drawing/2014/main" id="{D8B1719C-40BD-2BC3-00EC-EB8E2420F8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8" name="Group 1969">
                      <a:extLst>
                        <a:ext uri="{FF2B5EF4-FFF2-40B4-BE49-F238E27FC236}">
                          <a16:creationId xmlns:a16="http://schemas.microsoft.com/office/drawing/2014/main" id="{61FF772D-8BBA-2238-C16D-2FC9E27FA2B4}"/>
                        </a:ext>
                      </a:extLst>
                    </p:cNvPr>
                    <p:cNvGrpSpPr>
                      <a:grpSpLocks/>
                    </p:cNvGrpSpPr>
                    <p:nvPr/>
                  </p:nvGrpSpPr>
                  <p:grpSpPr bwMode="auto">
                    <a:xfrm>
                      <a:off x="2029" y="791"/>
                      <a:ext cx="40" cy="22"/>
                      <a:chOff x="1937" y="882"/>
                      <a:chExt cx="666" cy="347"/>
                    </a:xfrm>
                  </p:grpSpPr>
                  <p:sp>
                    <p:nvSpPr>
                      <p:cNvPr id="2273" name="AutoShape 1970">
                        <a:extLst>
                          <a:ext uri="{FF2B5EF4-FFF2-40B4-BE49-F238E27FC236}">
                            <a16:creationId xmlns:a16="http://schemas.microsoft.com/office/drawing/2014/main" id="{E31FF9AE-9EB5-D1E4-0F16-D0ECF106108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4" name="AutoShape 1971">
                        <a:extLst>
                          <a:ext uri="{FF2B5EF4-FFF2-40B4-BE49-F238E27FC236}">
                            <a16:creationId xmlns:a16="http://schemas.microsoft.com/office/drawing/2014/main" id="{6D5524CD-DCDA-3DFF-78C5-1E108735D10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5" name="AutoShape 1972">
                        <a:extLst>
                          <a:ext uri="{FF2B5EF4-FFF2-40B4-BE49-F238E27FC236}">
                            <a16:creationId xmlns:a16="http://schemas.microsoft.com/office/drawing/2014/main" id="{27C70EDF-F072-D260-D4DD-179527AD58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9" name="Group 1973">
                      <a:extLst>
                        <a:ext uri="{FF2B5EF4-FFF2-40B4-BE49-F238E27FC236}">
                          <a16:creationId xmlns:a16="http://schemas.microsoft.com/office/drawing/2014/main" id="{18C38A60-688F-CCEF-05A2-C5E276886FD0}"/>
                        </a:ext>
                      </a:extLst>
                    </p:cNvPr>
                    <p:cNvGrpSpPr>
                      <a:grpSpLocks/>
                    </p:cNvGrpSpPr>
                    <p:nvPr/>
                  </p:nvGrpSpPr>
                  <p:grpSpPr bwMode="auto">
                    <a:xfrm>
                      <a:off x="2059" y="801"/>
                      <a:ext cx="40" cy="22"/>
                      <a:chOff x="1937" y="882"/>
                      <a:chExt cx="666" cy="347"/>
                    </a:xfrm>
                  </p:grpSpPr>
                  <p:sp>
                    <p:nvSpPr>
                      <p:cNvPr id="2270" name="AutoShape 1974">
                        <a:extLst>
                          <a:ext uri="{FF2B5EF4-FFF2-40B4-BE49-F238E27FC236}">
                            <a16:creationId xmlns:a16="http://schemas.microsoft.com/office/drawing/2014/main" id="{86034202-957F-1D59-4FDB-597CCD4275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1" name="AutoShape 1975">
                        <a:extLst>
                          <a:ext uri="{FF2B5EF4-FFF2-40B4-BE49-F238E27FC236}">
                            <a16:creationId xmlns:a16="http://schemas.microsoft.com/office/drawing/2014/main" id="{8B791AFD-83EA-DD37-A9D3-51C5FDD916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2" name="AutoShape 1976">
                        <a:extLst>
                          <a:ext uri="{FF2B5EF4-FFF2-40B4-BE49-F238E27FC236}">
                            <a16:creationId xmlns:a16="http://schemas.microsoft.com/office/drawing/2014/main" id="{C1DF1FFA-9F6A-ADB7-0A37-8EF58E7AF2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8" name="Group 1977">
                    <a:extLst>
                      <a:ext uri="{FF2B5EF4-FFF2-40B4-BE49-F238E27FC236}">
                        <a16:creationId xmlns:a16="http://schemas.microsoft.com/office/drawing/2014/main" id="{71124D95-55A7-EBB6-4B00-D285418A2746}"/>
                      </a:ext>
                    </a:extLst>
                  </p:cNvPr>
                  <p:cNvGrpSpPr>
                    <a:grpSpLocks/>
                  </p:cNvGrpSpPr>
                  <p:nvPr/>
                </p:nvGrpSpPr>
                <p:grpSpPr bwMode="auto">
                  <a:xfrm>
                    <a:off x="1987" y="785"/>
                    <a:ext cx="100" cy="42"/>
                    <a:chOff x="1999" y="781"/>
                    <a:chExt cx="100" cy="42"/>
                  </a:xfrm>
                </p:grpSpPr>
                <p:grpSp>
                  <p:nvGrpSpPr>
                    <p:cNvPr id="2255" name="Group 1978">
                      <a:extLst>
                        <a:ext uri="{FF2B5EF4-FFF2-40B4-BE49-F238E27FC236}">
                          <a16:creationId xmlns:a16="http://schemas.microsoft.com/office/drawing/2014/main" id="{40948247-3232-59D1-46FA-AC84C2DB2142}"/>
                        </a:ext>
                      </a:extLst>
                    </p:cNvPr>
                    <p:cNvGrpSpPr>
                      <a:grpSpLocks/>
                    </p:cNvGrpSpPr>
                    <p:nvPr/>
                  </p:nvGrpSpPr>
                  <p:grpSpPr bwMode="auto">
                    <a:xfrm>
                      <a:off x="1999" y="781"/>
                      <a:ext cx="40" cy="22"/>
                      <a:chOff x="1937" y="882"/>
                      <a:chExt cx="666" cy="347"/>
                    </a:xfrm>
                  </p:grpSpPr>
                  <p:sp>
                    <p:nvSpPr>
                      <p:cNvPr id="2264" name="AutoShape 1979">
                        <a:extLst>
                          <a:ext uri="{FF2B5EF4-FFF2-40B4-BE49-F238E27FC236}">
                            <a16:creationId xmlns:a16="http://schemas.microsoft.com/office/drawing/2014/main" id="{5F8FF610-E747-AD16-8A73-4BFE094040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5" name="AutoShape 1980">
                        <a:extLst>
                          <a:ext uri="{FF2B5EF4-FFF2-40B4-BE49-F238E27FC236}">
                            <a16:creationId xmlns:a16="http://schemas.microsoft.com/office/drawing/2014/main" id="{538611CD-FADA-D71F-9411-72986B0C87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6" name="AutoShape 1981">
                        <a:extLst>
                          <a:ext uri="{FF2B5EF4-FFF2-40B4-BE49-F238E27FC236}">
                            <a16:creationId xmlns:a16="http://schemas.microsoft.com/office/drawing/2014/main" id="{36BFF172-8658-8B6D-7086-A6F510AD50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6" name="Group 1982">
                      <a:extLst>
                        <a:ext uri="{FF2B5EF4-FFF2-40B4-BE49-F238E27FC236}">
                          <a16:creationId xmlns:a16="http://schemas.microsoft.com/office/drawing/2014/main" id="{872A37D7-500F-8C8D-5712-3C87625951A2}"/>
                        </a:ext>
                      </a:extLst>
                    </p:cNvPr>
                    <p:cNvGrpSpPr>
                      <a:grpSpLocks/>
                    </p:cNvGrpSpPr>
                    <p:nvPr/>
                  </p:nvGrpSpPr>
                  <p:grpSpPr bwMode="auto">
                    <a:xfrm>
                      <a:off x="2029" y="791"/>
                      <a:ext cx="40" cy="22"/>
                      <a:chOff x="1937" y="882"/>
                      <a:chExt cx="666" cy="347"/>
                    </a:xfrm>
                  </p:grpSpPr>
                  <p:sp>
                    <p:nvSpPr>
                      <p:cNvPr id="2261" name="AutoShape 1983">
                        <a:extLst>
                          <a:ext uri="{FF2B5EF4-FFF2-40B4-BE49-F238E27FC236}">
                            <a16:creationId xmlns:a16="http://schemas.microsoft.com/office/drawing/2014/main" id="{5B2B9E39-52CE-A94D-E26E-4179831D77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2" name="AutoShape 1984">
                        <a:extLst>
                          <a:ext uri="{FF2B5EF4-FFF2-40B4-BE49-F238E27FC236}">
                            <a16:creationId xmlns:a16="http://schemas.microsoft.com/office/drawing/2014/main" id="{88EFC00A-755E-333B-88F0-69D069FA4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3" name="AutoShape 1985">
                        <a:extLst>
                          <a:ext uri="{FF2B5EF4-FFF2-40B4-BE49-F238E27FC236}">
                            <a16:creationId xmlns:a16="http://schemas.microsoft.com/office/drawing/2014/main" id="{66594DEC-BF4F-2426-726D-470E450541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7" name="Group 1986">
                      <a:extLst>
                        <a:ext uri="{FF2B5EF4-FFF2-40B4-BE49-F238E27FC236}">
                          <a16:creationId xmlns:a16="http://schemas.microsoft.com/office/drawing/2014/main" id="{28C15164-9CED-F6CC-788B-E8699A0DB036}"/>
                        </a:ext>
                      </a:extLst>
                    </p:cNvPr>
                    <p:cNvGrpSpPr>
                      <a:grpSpLocks/>
                    </p:cNvGrpSpPr>
                    <p:nvPr/>
                  </p:nvGrpSpPr>
                  <p:grpSpPr bwMode="auto">
                    <a:xfrm>
                      <a:off x="2059" y="801"/>
                      <a:ext cx="40" cy="22"/>
                      <a:chOff x="1937" y="882"/>
                      <a:chExt cx="666" cy="347"/>
                    </a:xfrm>
                  </p:grpSpPr>
                  <p:sp>
                    <p:nvSpPr>
                      <p:cNvPr id="2258" name="AutoShape 1987">
                        <a:extLst>
                          <a:ext uri="{FF2B5EF4-FFF2-40B4-BE49-F238E27FC236}">
                            <a16:creationId xmlns:a16="http://schemas.microsoft.com/office/drawing/2014/main" id="{09723999-68AF-C8F8-150B-863860D11C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9" name="AutoShape 1988">
                        <a:extLst>
                          <a:ext uri="{FF2B5EF4-FFF2-40B4-BE49-F238E27FC236}">
                            <a16:creationId xmlns:a16="http://schemas.microsoft.com/office/drawing/2014/main" id="{FC72028E-D6F6-92AC-D8F8-E5D8A44E51D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0" name="AutoShape 1989">
                        <a:extLst>
                          <a:ext uri="{FF2B5EF4-FFF2-40B4-BE49-F238E27FC236}">
                            <a16:creationId xmlns:a16="http://schemas.microsoft.com/office/drawing/2014/main" id="{DD40D97F-D204-D3EF-9A79-2CA2C0FA1D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9" name="Group 1990">
                    <a:extLst>
                      <a:ext uri="{FF2B5EF4-FFF2-40B4-BE49-F238E27FC236}">
                        <a16:creationId xmlns:a16="http://schemas.microsoft.com/office/drawing/2014/main" id="{915120C6-378E-7DF0-2A32-63A3B9E746B6}"/>
                      </a:ext>
                    </a:extLst>
                  </p:cNvPr>
                  <p:cNvGrpSpPr>
                    <a:grpSpLocks/>
                  </p:cNvGrpSpPr>
                  <p:nvPr/>
                </p:nvGrpSpPr>
                <p:grpSpPr bwMode="auto">
                  <a:xfrm>
                    <a:off x="1987" y="779"/>
                    <a:ext cx="100" cy="42"/>
                    <a:chOff x="1999" y="781"/>
                    <a:chExt cx="100" cy="42"/>
                  </a:xfrm>
                </p:grpSpPr>
                <p:grpSp>
                  <p:nvGrpSpPr>
                    <p:cNvPr id="2243" name="Group 1991">
                      <a:extLst>
                        <a:ext uri="{FF2B5EF4-FFF2-40B4-BE49-F238E27FC236}">
                          <a16:creationId xmlns:a16="http://schemas.microsoft.com/office/drawing/2014/main" id="{1FC2A8DE-84E3-06B6-C866-D08F6606F7CB}"/>
                        </a:ext>
                      </a:extLst>
                    </p:cNvPr>
                    <p:cNvGrpSpPr>
                      <a:grpSpLocks/>
                    </p:cNvGrpSpPr>
                    <p:nvPr/>
                  </p:nvGrpSpPr>
                  <p:grpSpPr bwMode="auto">
                    <a:xfrm>
                      <a:off x="1999" y="781"/>
                      <a:ext cx="40" cy="22"/>
                      <a:chOff x="1937" y="882"/>
                      <a:chExt cx="666" cy="347"/>
                    </a:xfrm>
                  </p:grpSpPr>
                  <p:sp>
                    <p:nvSpPr>
                      <p:cNvPr id="2252" name="AutoShape 1992">
                        <a:extLst>
                          <a:ext uri="{FF2B5EF4-FFF2-40B4-BE49-F238E27FC236}">
                            <a16:creationId xmlns:a16="http://schemas.microsoft.com/office/drawing/2014/main" id="{7E6246E2-CD93-4690-C387-575240AE48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3" name="AutoShape 1993">
                        <a:extLst>
                          <a:ext uri="{FF2B5EF4-FFF2-40B4-BE49-F238E27FC236}">
                            <a16:creationId xmlns:a16="http://schemas.microsoft.com/office/drawing/2014/main" id="{CAD17477-D8E7-A9F8-E92F-62B3D3A341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4" name="AutoShape 1994">
                        <a:extLst>
                          <a:ext uri="{FF2B5EF4-FFF2-40B4-BE49-F238E27FC236}">
                            <a16:creationId xmlns:a16="http://schemas.microsoft.com/office/drawing/2014/main" id="{724DC122-2163-ABF8-F799-F65E973B3B8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4" name="Group 1995">
                      <a:extLst>
                        <a:ext uri="{FF2B5EF4-FFF2-40B4-BE49-F238E27FC236}">
                          <a16:creationId xmlns:a16="http://schemas.microsoft.com/office/drawing/2014/main" id="{26ABEF15-542A-F639-687B-40BCCF3AC4AF}"/>
                        </a:ext>
                      </a:extLst>
                    </p:cNvPr>
                    <p:cNvGrpSpPr>
                      <a:grpSpLocks/>
                    </p:cNvGrpSpPr>
                    <p:nvPr/>
                  </p:nvGrpSpPr>
                  <p:grpSpPr bwMode="auto">
                    <a:xfrm>
                      <a:off x="2029" y="791"/>
                      <a:ext cx="40" cy="22"/>
                      <a:chOff x="1937" y="882"/>
                      <a:chExt cx="666" cy="347"/>
                    </a:xfrm>
                  </p:grpSpPr>
                  <p:sp>
                    <p:nvSpPr>
                      <p:cNvPr id="2249" name="AutoShape 1996">
                        <a:extLst>
                          <a:ext uri="{FF2B5EF4-FFF2-40B4-BE49-F238E27FC236}">
                            <a16:creationId xmlns:a16="http://schemas.microsoft.com/office/drawing/2014/main" id="{D190303A-D47B-3443-038A-BC493C3F84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0" name="AutoShape 1997">
                        <a:extLst>
                          <a:ext uri="{FF2B5EF4-FFF2-40B4-BE49-F238E27FC236}">
                            <a16:creationId xmlns:a16="http://schemas.microsoft.com/office/drawing/2014/main" id="{9834DA58-DB1F-4379-E9D3-9E90B53B8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1" name="AutoShape 1998">
                        <a:extLst>
                          <a:ext uri="{FF2B5EF4-FFF2-40B4-BE49-F238E27FC236}">
                            <a16:creationId xmlns:a16="http://schemas.microsoft.com/office/drawing/2014/main" id="{DCFAC862-C6E4-2D85-9818-CAF651EF02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5" name="Group 1999">
                      <a:extLst>
                        <a:ext uri="{FF2B5EF4-FFF2-40B4-BE49-F238E27FC236}">
                          <a16:creationId xmlns:a16="http://schemas.microsoft.com/office/drawing/2014/main" id="{9E4F2C55-2683-CFF8-CAF0-DE474739589F}"/>
                        </a:ext>
                      </a:extLst>
                    </p:cNvPr>
                    <p:cNvGrpSpPr>
                      <a:grpSpLocks/>
                    </p:cNvGrpSpPr>
                    <p:nvPr/>
                  </p:nvGrpSpPr>
                  <p:grpSpPr bwMode="auto">
                    <a:xfrm>
                      <a:off x="2059" y="801"/>
                      <a:ext cx="40" cy="22"/>
                      <a:chOff x="1937" y="882"/>
                      <a:chExt cx="666" cy="347"/>
                    </a:xfrm>
                  </p:grpSpPr>
                  <p:sp>
                    <p:nvSpPr>
                      <p:cNvPr id="2246" name="AutoShape 2000">
                        <a:extLst>
                          <a:ext uri="{FF2B5EF4-FFF2-40B4-BE49-F238E27FC236}">
                            <a16:creationId xmlns:a16="http://schemas.microsoft.com/office/drawing/2014/main" id="{6501B065-6F24-7C34-CD9F-8EB961EA0D1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7" name="AutoShape 2001">
                        <a:extLst>
                          <a:ext uri="{FF2B5EF4-FFF2-40B4-BE49-F238E27FC236}">
                            <a16:creationId xmlns:a16="http://schemas.microsoft.com/office/drawing/2014/main" id="{1EC2D655-E044-D6C5-EAB1-80BBE38D51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8" name="AutoShape 2002">
                        <a:extLst>
                          <a:ext uri="{FF2B5EF4-FFF2-40B4-BE49-F238E27FC236}">
                            <a16:creationId xmlns:a16="http://schemas.microsoft.com/office/drawing/2014/main" id="{DC26D5EB-6043-96D9-7C52-F74E91AB29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30" name="Group 2003">
                    <a:extLst>
                      <a:ext uri="{FF2B5EF4-FFF2-40B4-BE49-F238E27FC236}">
                        <a16:creationId xmlns:a16="http://schemas.microsoft.com/office/drawing/2014/main" id="{727A8834-46BB-5161-2D01-888049C675A2}"/>
                      </a:ext>
                    </a:extLst>
                  </p:cNvPr>
                  <p:cNvGrpSpPr>
                    <a:grpSpLocks/>
                  </p:cNvGrpSpPr>
                  <p:nvPr/>
                </p:nvGrpSpPr>
                <p:grpSpPr bwMode="auto">
                  <a:xfrm>
                    <a:off x="1988" y="775"/>
                    <a:ext cx="100" cy="42"/>
                    <a:chOff x="1999" y="781"/>
                    <a:chExt cx="100" cy="42"/>
                  </a:xfrm>
                </p:grpSpPr>
                <p:grpSp>
                  <p:nvGrpSpPr>
                    <p:cNvPr id="2231" name="Group 2004">
                      <a:extLst>
                        <a:ext uri="{FF2B5EF4-FFF2-40B4-BE49-F238E27FC236}">
                          <a16:creationId xmlns:a16="http://schemas.microsoft.com/office/drawing/2014/main" id="{38BC66AC-37F2-E534-E3BD-5A986218EFB5}"/>
                        </a:ext>
                      </a:extLst>
                    </p:cNvPr>
                    <p:cNvGrpSpPr>
                      <a:grpSpLocks/>
                    </p:cNvGrpSpPr>
                    <p:nvPr/>
                  </p:nvGrpSpPr>
                  <p:grpSpPr bwMode="auto">
                    <a:xfrm>
                      <a:off x="1999" y="781"/>
                      <a:ext cx="40" cy="22"/>
                      <a:chOff x="1937" y="882"/>
                      <a:chExt cx="666" cy="347"/>
                    </a:xfrm>
                  </p:grpSpPr>
                  <p:sp>
                    <p:nvSpPr>
                      <p:cNvPr id="2240" name="AutoShape 2005">
                        <a:extLst>
                          <a:ext uri="{FF2B5EF4-FFF2-40B4-BE49-F238E27FC236}">
                            <a16:creationId xmlns:a16="http://schemas.microsoft.com/office/drawing/2014/main" id="{D89FC4CE-0831-E42E-28E7-2C88883D31C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1" name="AutoShape 2006">
                        <a:extLst>
                          <a:ext uri="{FF2B5EF4-FFF2-40B4-BE49-F238E27FC236}">
                            <a16:creationId xmlns:a16="http://schemas.microsoft.com/office/drawing/2014/main" id="{46DF58EE-81E7-6225-A673-082AD83D7FA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2" name="AutoShape 2007">
                        <a:extLst>
                          <a:ext uri="{FF2B5EF4-FFF2-40B4-BE49-F238E27FC236}">
                            <a16:creationId xmlns:a16="http://schemas.microsoft.com/office/drawing/2014/main" id="{3842A18B-6BEC-A9BE-3C14-0BC7DB9F2D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2" name="Group 2008">
                      <a:extLst>
                        <a:ext uri="{FF2B5EF4-FFF2-40B4-BE49-F238E27FC236}">
                          <a16:creationId xmlns:a16="http://schemas.microsoft.com/office/drawing/2014/main" id="{B486AFBF-1439-B4EA-00DB-8212D071584C}"/>
                        </a:ext>
                      </a:extLst>
                    </p:cNvPr>
                    <p:cNvGrpSpPr>
                      <a:grpSpLocks/>
                    </p:cNvGrpSpPr>
                    <p:nvPr/>
                  </p:nvGrpSpPr>
                  <p:grpSpPr bwMode="auto">
                    <a:xfrm>
                      <a:off x="2029" y="791"/>
                      <a:ext cx="40" cy="22"/>
                      <a:chOff x="1937" y="882"/>
                      <a:chExt cx="666" cy="347"/>
                    </a:xfrm>
                  </p:grpSpPr>
                  <p:sp>
                    <p:nvSpPr>
                      <p:cNvPr id="2237" name="AutoShape 2009">
                        <a:extLst>
                          <a:ext uri="{FF2B5EF4-FFF2-40B4-BE49-F238E27FC236}">
                            <a16:creationId xmlns:a16="http://schemas.microsoft.com/office/drawing/2014/main" id="{E06C8522-3DD1-F74B-B745-D78A3CAB31B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8" name="AutoShape 2010">
                        <a:extLst>
                          <a:ext uri="{FF2B5EF4-FFF2-40B4-BE49-F238E27FC236}">
                            <a16:creationId xmlns:a16="http://schemas.microsoft.com/office/drawing/2014/main" id="{4EF263F9-C7E2-DD72-5607-0FE90FE66C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9" name="AutoShape 2011">
                        <a:extLst>
                          <a:ext uri="{FF2B5EF4-FFF2-40B4-BE49-F238E27FC236}">
                            <a16:creationId xmlns:a16="http://schemas.microsoft.com/office/drawing/2014/main" id="{70155F2C-6731-0502-3C1F-A62D672F62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3" name="Group 2012">
                      <a:extLst>
                        <a:ext uri="{FF2B5EF4-FFF2-40B4-BE49-F238E27FC236}">
                          <a16:creationId xmlns:a16="http://schemas.microsoft.com/office/drawing/2014/main" id="{4151B4D6-EC0D-2189-C1E3-A0E103D95F09}"/>
                        </a:ext>
                      </a:extLst>
                    </p:cNvPr>
                    <p:cNvGrpSpPr>
                      <a:grpSpLocks/>
                    </p:cNvGrpSpPr>
                    <p:nvPr/>
                  </p:nvGrpSpPr>
                  <p:grpSpPr bwMode="auto">
                    <a:xfrm>
                      <a:off x="2059" y="801"/>
                      <a:ext cx="40" cy="22"/>
                      <a:chOff x="1937" y="882"/>
                      <a:chExt cx="666" cy="347"/>
                    </a:xfrm>
                  </p:grpSpPr>
                  <p:sp>
                    <p:nvSpPr>
                      <p:cNvPr id="2234" name="AutoShape 2013">
                        <a:extLst>
                          <a:ext uri="{FF2B5EF4-FFF2-40B4-BE49-F238E27FC236}">
                            <a16:creationId xmlns:a16="http://schemas.microsoft.com/office/drawing/2014/main" id="{0B11B50D-E085-DDDA-B5CD-71D2C6BAE71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5" name="AutoShape 2014">
                        <a:extLst>
                          <a:ext uri="{FF2B5EF4-FFF2-40B4-BE49-F238E27FC236}">
                            <a16:creationId xmlns:a16="http://schemas.microsoft.com/office/drawing/2014/main" id="{AA47136E-59A8-AE8F-B76C-43924413EB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6" name="AutoShape 2015">
                        <a:extLst>
                          <a:ext uri="{FF2B5EF4-FFF2-40B4-BE49-F238E27FC236}">
                            <a16:creationId xmlns:a16="http://schemas.microsoft.com/office/drawing/2014/main" id="{B0D28537-C768-4821-46CF-3047310BDD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89" name="AutoShape 2016">
                  <a:extLst>
                    <a:ext uri="{FF2B5EF4-FFF2-40B4-BE49-F238E27FC236}">
                      <a16:creationId xmlns:a16="http://schemas.microsoft.com/office/drawing/2014/main" id="{4FF6C212-F41C-E2B2-6231-4E352F303B7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0" name="AutoShape 2017">
                  <a:extLst>
                    <a:ext uri="{FF2B5EF4-FFF2-40B4-BE49-F238E27FC236}">
                      <a16:creationId xmlns:a16="http://schemas.microsoft.com/office/drawing/2014/main" id="{A4F4CD7A-5D92-02F5-BA6B-0D3740EE5562}"/>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1" name="AutoShape 2018" descr="大波">
                  <a:extLst>
                    <a:ext uri="{FF2B5EF4-FFF2-40B4-BE49-F238E27FC236}">
                      <a16:creationId xmlns:a16="http://schemas.microsoft.com/office/drawing/2014/main" id="{934BCEA5-06F5-2C0B-4FA6-4188E80CA05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92" name="Group 2019">
                  <a:extLst>
                    <a:ext uri="{FF2B5EF4-FFF2-40B4-BE49-F238E27FC236}">
                      <a16:creationId xmlns:a16="http://schemas.microsoft.com/office/drawing/2014/main" id="{7EC8BDC8-1AAC-0E8B-7DEA-45A010509ED0}"/>
                    </a:ext>
                  </a:extLst>
                </p:cNvPr>
                <p:cNvGrpSpPr>
                  <a:grpSpLocks/>
                </p:cNvGrpSpPr>
                <p:nvPr/>
              </p:nvGrpSpPr>
              <p:grpSpPr bwMode="auto">
                <a:xfrm>
                  <a:off x="1915" y="747"/>
                  <a:ext cx="49" cy="103"/>
                  <a:chOff x="1915" y="747"/>
                  <a:chExt cx="49" cy="103"/>
                </a:xfrm>
              </p:grpSpPr>
              <p:grpSp>
                <p:nvGrpSpPr>
                  <p:cNvPr id="2194" name="Group 2020">
                    <a:extLst>
                      <a:ext uri="{FF2B5EF4-FFF2-40B4-BE49-F238E27FC236}">
                        <a16:creationId xmlns:a16="http://schemas.microsoft.com/office/drawing/2014/main" id="{232726C8-6EA9-59BD-B17D-D2BCB71CF8D1}"/>
                      </a:ext>
                    </a:extLst>
                  </p:cNvPr>
                  <p:cNvGrpSpPr>
                    <a:grpSpLocks/>
                  </p:cNvGrpSpPr>
                  <p:nvPr/>
                </p:nvGrpSpPr>
                <p:grpSpPr bwMode="auto">
                  <a:xfrm rot="-6844529">
                    <a:off x="1886" y="779"/>
                    <a:ext cx="100" cy="42"/>
                    <a:chOff x="1999" y="781"/>
                    <a:chExt cx="100" cy="42"/>
                  </a:xfrm>
                </p:grpSpPr>
                <p:grpSp>
                  <p:nvGrpSpPr>
                    <p:cNvPr id="2208" name="Group 2021">
                      <a:extLst>
                        <a:ext uri="{FF2B5EF4-FFF2-40B4-BE49-F238E27FC236}">
                          <a16:creationId xmlns:a16="http://schemas.microsoft.com/office/drawing/2014/main" id="{86A56673-AA5A-DC70-5E49-4313ACA82FCB}"/>
                        </a:ext>
                      </a:extLst>
                    </p:cNvPr>
                    <p:cNvGrpSpPr>
                      <a:grpSpLocks/>
                    </p:cNvGrpSpPr>
                    <p:nvPr/>
                  </p:nvGrpSpPr>
                  <p:grpSpPr bwMode="auto">
                    <a:xfrm>
                      <a:off x="1999" y="781"/>
                      <a:ext cx="40" cy="22"/>
                      <a:chOff x="1937" y="882"/>
                      <a:chExt cx="666" cy="347"/>
                    </a:xfrm>
                  </p:grpSpPr>
                  <p:sp>
                    <p:nvSpPr>
                      <p:cNvPr id="2217" name="AutoShape 2022">
                        <a:extLst>
                          <a:ext uri="{FF2B5EF4-FFF2-40B4-BE49-F238E27FC236}">
                            <a16:creationId xmlns:a16="http://schemas.microsoft.com/office/drawing/2014/main" id="{09AF2ED0-31D6-45EB-6836-2AE5AA5F321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8" name="AutoShape 2023">
                        <a:extLst>
                          <a:ext uri="{FF2B5EF4-FFF2-40B4-BE49-F238E27FC236}">
                            <a16:creationId xmlns:a16="http://schemas.microsoft.com/office/drawing/2014/main" id="{20F65636-5D10-8112-C5B2-2EEBDC0082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9" name="AutoShape 2024">
                        <a:extLst>
                          <a:ext uri="{FF2B5EF4-FFF2-40B4-BE49-F238E27FC236}">
                            <a16:creationId xmlns:a16="http://schemas.microsoft.com/office/drawing/2014/main" id="{40E35A22-8F26-2940-35EA-AC49FE462D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09" name="Group 2025">
                      <a:extLst>
                        <a:ext uri="{FF2B5EF4-FFF2-40B4-BE49-F238E27FC236}">
                          <a16:creationId xmlns:a16="http://schemas.microsoft.com/office/drawing/2014/main" id="{621BA514-EF77-F32E-59D0-B6C616BF7301}"/>
                        </a:ext>
                      </a:extLst>
                    </p:cNvPr>
                    <p:cNvGrpSpPr>
                      <a:grpSpLocks/>
                    </p:cNvGrpSpPr>
                    <p:nvPr/>
                  </p:nvGrpSpPr>
                  <p:grpSpPr bwMode="auto">
                    <a:xfrm>
                      <a:off x="2029" y="791"/>
                      <a:ext cx="40" cy="22"/>
                      <a:chOff x="1937" y="882"/>
                      <a:chExt cx="666" cy="347"/>
                    </a:xfrm>
                  </p:grpSpPr>
                  <p:sp>
                    <p:nvSpPr>
                      <p:cNvPr id="2214" name="AutoShape 2026">
                        <a:extLst>
                          <a:ext uri="{FF2B5EF4-FFF2-40B4-BE49-F238E27FC236}">
                            <a16:creationId xmlns:a16="http://schemas.microsoft.com/office/drawing/2014/main" id="{9C99D076-0436-5CDB-E10F-BE3C6895FD5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5" name="AutoShape 2027">
                        <a:extLst>
                          <a:ext uri="{FF2B5EF4-FFF2-40B4-BE49-F238E27FC236}">
                            <a16:creationId xmlns:a16="http://schemas.microsoft.com/office/drawing/2014/main" id="{950487B3-A19F-601E-AAC5-F7A08A9748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6" name="AutoShape 2028">
                        <a:extLst>
                          <a:ext uri="{FF2B5EF4-FFF2-40B4-BE49-F238E27FC236}">
                            <a16:creationId xmlns:a16="http://schemas.microsoft.com/office/drawing/2014/main" id="{74B1D52F-A453-9846-D258-3B2EDE62D4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10" name="Group 2029">
                      <a:extLst>
                        <a:ext uri="{FF2B5EF4-FFF2-40B4-BE49-F238E27FC236}">
                          <a16:creationId xmlns:a16="http://schemas.microsoft.com/office/drawing/2014/main" id="{C2E4600F-6141-ABFA-AD17-2746C15E7C8A}"/>
                        </a:ext>
                      </a:extLst>
                    </p:cNvPr>
                    <p:cNvGrpSpPr>
                      <a:grpSpLocks/>
                    </p:cNvGrpSpPr>
                    <p:nvPr/>
                  </p:nvGrpSpPr>
                  <p:grpSpPr bwMode="auto">
                    <a:xfrm>
                      <a:off x="2059" y="801"/>
                      <a:ext cx="40" cy="22"/>
                      <a:chOff x="1937" y="882"/>
                      <a:chExt cx="666" cy="347"/>
                    </a:xfrm>
                  </p:grpSpPr>
                  <p:sp>
                    <p:nvSpPr>
                      <p:cNvPr id="2211" name="AutoShape 2030">
                        <a:extLst>
                          <a:ext uri="{FF2B5EF4-FFF2-40B4-BE49-F238E27FC236}">
                            <a16:creationId xmlns:a16="http://schemas.microsoft.com/office/drawing/2014/main" id="{064E76A6-13F6-EC2E-8312-FB3748F6A9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2" name="AutoShape 2031">
                        <a:extLst>
                          <a:ext uri="{FF2B5EF4-FFF2-40B4-BE49-F238E27FC236}">
                            <a16:creationId xmlns:a16="http://schemas.microsoft.com/office/drawing/2014/main" id="{689400B8-C161-90CC-7BD4-9FE3A499F2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3" name="AutoShape 2032">
                        <a:extLst>
                          <a:ext uri="{FF2B5EF4-FFF2-40B4-BE49-F238E27FC236}">
                            <a16:creationId xmlns:a16="http://schemas.microsoft.com/office/drawing/2014/main" id="{EF9B84AE-2BF6-0A17-9079-844709D2CB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195" name="Group 2033">
                    <a:extLst>
                      <a:ext uri="{FF2B5EF4-FFF2-40B4-BE49-F238E27FC236}">
                        <a16:creationId xmlns:a16="http://schemas.microsoft.com/office/drawing/2014/main" id="{DA797C6A-D546-06D8-6C29-6D0AEBAFECE1}"/>
                      </a:ext>
                    </a:extLst>
                  </p:cNvPr>
                  <p:cNvGrpSpPr>
                    <a:grpSpLocks/>
                  </p:cNvGrpSpPr>
                  <p:nvPr/>
                </p:nvGrpSpPr>
                <p:grpSpPr bwMode="auto">
                  <a:xfrm rot="-6844529">
                    <a:off x="1893" y="776"/>
                    <a:ext cx="100" cy="42"/>
                    <a:chOff x="1999" y="781"/>
                    <a:chExt cx="100" cy="42"/>
                  </a:xfrm>
                </p:grpSpPr>
                <p:grpSp>
                  <p:nvGrpSpPr>
                    <p:cNvPr id="2196" name="Group 2034">
                      <a:extLst>
                        <a:ext uri="{FF2B5EF4-FFF2-40B4-BE49-F238E27FC236}">
                          <a16:creationId xmlns:a16="http://schemas.microsoft.com/office/drawing/2014/main" id="{799B6856-735C-1F86-FF4F-DBA1F6D718E0}"/>
                        </a:ext>
                      </a:extLst>
                    </p:cNvPr>
                    <p:cNvGrpSpPr>
                      <a:grpSpLocks/>
                    </p:cNvGrpSpPr>
                    <p:nvPr/>
                  </p:nvGrpSpPr>
                  <p:grpSpPr bwMode="auto">
                    <a:xfrm>
                      <a:off x="1999" y="781"/>
                      <a:ext cx="40" cy="22"/>
                      <a:chOff x="1937" y="882"/>
                      <a:chExt cx="666" cy="347"/>
                    </a:xfrm>
                  </p:grpSpPr>
                  <p:sp>
                    <p:nvSpPr>
                      <p:cNvPr id="2205" name="AutoShape 2035">
                        <a:extLst>
                          <a:ext uri="{FF2B5EF4-FFF2-40B4-BE49-F238E27FC236}">
                            <a16:creationId xmlns:a16="http://schemas.microsoft.com/office/drawing/2014/main" id="{C71546FF-D793-7C32-ACE8-F45A26AF7F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6" name="AutoShape 2036">
                        <a:extLst>
                          <a:ext uri="{FF2B5EF4-FFF2-40B4-BE49-F238E27FC236}">
                            <a16:creationId xmlns:a16="http://schemas.microsoft.com/office/drawing/2014/main" id="{CBF39B06-C4FF-17D4-8750-9B9B96CBE9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7" name="AutoShape 2037">
                        <a:extLst>
                          <a:ext uri="{FF2B5EF4-FFF2-40B4-BE49-F238E27FC236}">
                            <a16:creationId xmlns:a16="http://schemas.microsoft.com/office/drawing/2014/main" id="{A0E3D502-A346-8DC4-6D2C-24F10348C8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7" name="Group 2038">
                      <a:extLst>
                        <a:ext uri="{FF2B5EF4-FFF2-40B4-BE49-F238E27FC236}">
                          <a16:creationId xmlns:a16="http://schemas.microsoft.com/office/drawing/2014/main" id="{D6582807-C239-3164-0D69-FB8A3972545F}"/>
                        </a:ext>
                      </a:extLst>
                    </p:cNvPr>
                    <p:cNvGrpSpPr>
                      <a:grpSpLocks/>
                    </p:cNvGrpSpPr>
                    <p:nvPr/>
                  </p:nvGrpSpPr>
                  <p:grpSpPr bwMode="auto">
                    <a:xfrm>
                      <a:off x="2029" y="791"/>
                      <a:ext cx="40" cy="22"/>
                      <a:chOff x="1937" y="882"/>
                      <a:chExt cx="666" cy="347"/>
                    </a:xfrm>
                  </p:grpSpPr>
                  <p:sp>
                    <p:nvSpPr>
                      <p:cNvPr id="2202" name="AutoShape 2039">
                        <a:extLst>
                          <a:ext uri="{FF2B5EF4-FFF2-40B4-BE49-F238E27FC236}">
                            <a16:creationId xmlns:a16="http://schemas.microsoft.com/office/drawing/2014/main" id="{37493A38-FB1A-753A-8A46-75B7C76827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3" name="AutoShape 2040">
                        <a:extLst>
                          <a:ext uri="{FF2B5EF4-FFF2-40B4-BE49-F238E27FC236}">
                            <a16:creationId xmlns:a16="http://schemas.microsoft.com/office/drawing/2014/main" id="{4F0406FD-5517-77AD-4510-2B96E59C4E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4" name="AutoShape 2041">
                        <a:extLst>
                          <a:ext uri="{FF2B5EF4-FFF2-40B4-BE49-F238E27FC236}">
                            <a16:creationId xmlns:a16="http://schemas.microsoft.com/office/drawing/2014/main" id="{01AB85B2-9DC4-1E4E-FD8B-7DE71CD9D7B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8" name="Group 2042">
                      <a:extLst>
                        <a:ext uri="{FF2B5EF4-FFF2-40B4-BE49-F238E27FC236}">
                          <a16:creationId xmlns:a16="http://schemas.microsoft.com/office/drawing/2014/main" id="{4837F9AD-B576-0E23-1E78-2E0EBAEAF120}"/>
                        </a:ext>
                      </a:extLst>
                    </p:cNvPr>
                    <p:cNvGrpSpPr>
                      <a:grpSpLocks/>
                    </p:cNvGrpSpPr>
                    <p:nvPr/>
                  </p:nvGrpSpPr>
                  <p:grpSpPr bwMode="auto">
                    <a:xfrm>
                      <a:off x="2059" y="801"/>
                      <a:ext cx="40" cy="22"/>
                      <a:chOff x="1937" y="882"/>
                      <a:chExt cx="666" cy="347"/>
                    </a:xfrm>
                  </p:grpSpPr>
                  <p:sp>
                    <p:nvSpPr>
                      <p:cNvPr id="2199" name="AutoShape 2043">
                        <a:extLst>
                          <a:ext uri="{FF2B5EF4-FFF2-40B4-BE49-F238E27FC236}">
                            <a16:creationId xmlns:a16="http://schemas.microsoft.com/office/drawing/2014/main" id="{C19675A5-8A39-5701-A1C3-BDC989EC21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0" name="AutoShape 2044">
                        <a:extLst>
                          <a:ext uri="{FF2B5EF4-FFF2-40B4-BE49-F238E27FC236}">
                            <a16:creationId xmlns:a16="http://schemas.microsoft.com/office/drawing/2014/main" id="{5A840C1B-028F-BEAB-DFA1-83DBFA156A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1" name="AutoShape 2045">
                        <a:extLst>
                          <a:ext uri="{FF2B5EF4-FFF2-40B4-BE49-F238E27FC236}">
                            <a16:creationId xmlns:a16="http://schemas.microsoft.com/office/drawing/2014/main" id="{FAC816C5-3A39-508E-BC93-DADB7F11C2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93" name="AutoShape 2046">
                  <a:extLst>
                    <a:ext uri="{FF2B5EF4-FFF2-40B4-BE49-F238E27FC236}">
                      <a16:creationId xmlns:a16="http://schemas.microsoft.com/office/drawing/2014/main" id="{DB54A018-352A-DD17-9AD2-379273FA5FE2}"/>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3" name="Group 1861">
                <a:extLst>
                  <a:ext uri="{FF2B5EF4-FFF2-40B4-BE49-F238E27FC236}">
                    <a16:creationId xmlns:a16="http://schemas.microsoft.com/office/drawing/2014/main" id="{F54EA3C4-6A66-9F0B-ED5E-47A13642CA66}"/>
                  </a:ext>
                </a:extLst>
              </p:cNvPr>
              <p:cNvGrpSpPr>
                <a:grpSpLocks/>
              </p:cNvGrpSpPr>
              <p:nvPr/>
            </p:nvGrpSpPr>
            <p:grpSpPr bwMode="auto">
              <a:xfrm>
                <a:off x="1142972" y="3422661"/>
                <a:ext cx="792161" cy="257623"/>
                <a:chOff x="1760" y="640"/>
                <a:chExt cx="380" cy="214"/>
              </a:xfrm>
            </p:grpSpPr>
            <p:sp>
              <p:nvSpPr>
                <p:cNvPr id="1996" name="AutoShape 1862">
                  <a:extLst>
                    <a:ext uri="{FF2B5EF4-FFF2-40B4-BE49-F238E27FC236}">
                      <a16:creationId xmlns:a16="http://schemas.microsoft.com/office/drawing/2014/main" id="{1655FE2C-DE16-149D-64DC-E82B0C892A9D}"/>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7" name="AutoShape 1863">
                  <a:extLst>
                    <a:ext uri="{FF2B5EF4-FFF2-40B4-BE49-F238E27FC236}">
                      <a16:creationId xmlns:a16="http://schemas.microsoft.com/office/drawing/2014/main" id="{03FEE3B5-2DEB-8C34-EA06-EFA121DF4E0B}"/>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8" name="AutoShape 1864">
                  <a:extLst>
                    <a:ext uri="{FF2B5EF4-FFF2-40B4-BE49-F238E27FC236}">
                      <a16:creationId xmlns:a16="http://schemas.microsoft.com/office/drawing/2014/main" id="{6F601302-C9A3-509E-04F3-3C9A0F7F569E}"/>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9" name="AutoShape 1865">
                  <a:extLst>
                    <a:ext uri="{FF2B5EF4-FFF2-40B4-BE49-F238E27FC236}">
                      <a16:creationId xmlns:a16="http://schemas.microsoft.com/office/drawing/2014/main" id="{855A2060-2BCC-4E5E-934A-84828B6E436E}"/>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0" name="AutoShape 1866">
                  <a:extLst>
                    <a:ext uri="{FF2B5EF4-FFF2-40B4-BE49-F238E27FC236}">
                      <a16:creationId xmlns:a16="http://schemas.microsoft.com/office/drawing/2014/main" id="{B225E728-FD4B-B458-0B3D-99C55A9EF4FC}"/>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1" name="AutoShape 1867">
                  <a:extLst>
                    <a:ext uri="{FF2B5EF4-FFF2-40B4-BE49-F238E27FC236}">
                      <a16:creationId xmlns:a16="http://schemas.microsoft.com/office/drawing/2014/main" id="{21DE0A07-62EA-C704-E73D-E650CD75A00E}"/>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2" name="Group 1868">
                  <a:extLst>
                    <a:ext uri="{FF2B5EF4-FFF2-40B4-BE49-F238E27FC236}">
                      <a16:creationId xmlns:a16="http://schemas.microsoft.com/office/drawing/2014/main" id="{E9606002-AD3F-2458-847B-1DD89AAE0ECE}"/>
                    </a:ext>
                  </a:extLst>
                </p:cNvPr>
                <p:cNvGrpSpPr>
                  <a:grpSpLocks/>
                </p:cNvGrpSpPr>
                <p:nvPr/>
              </p:nvGrpSpPr>
              <p:grpSpPr bwMode="auto">
                <a:xfrm>
                  <a:off x="2017" y="808"/>
                  <a:ext cx="40" cy="22"/>
                  <a:chOff x="1937" y="882"/>
                  <a:chExt cx="666" cy="347"/>
                </a:xfrm>
              </p:grpSpPr>
              <p:sp>
                <p:nvSpPr>
                  <p:cNvPr id="2178" name="AutoShape 1869">
                    <a:extLst>
                      <a:ext uri="{FF2B5EF4-FFF2-40B4-BE49-F238E27FC236}">
                        <a16:creationId xmlns:a16="http://schemas.microsoft.com/office/drawing/2014/main" id="{9524BD4E-7E02-DFFE-84E9-9001A86460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9" name="AutoShape 1870">
                    <a:extLst>
                      <a:ext uri="{FF2B5EF4-FFF2-40B4-BE49-F238E27FC236}">
                        <a16:creationId xmlns:a16="http://schemas.microsoft.com/office/drawing/2014/main" id="{0DCA5C4E-EC5B-102F-2684-CA8B4F68586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0" name="AutoShape 1871">
                    <a:extLst>
                      <a:ext uri="{FF2B5EF4-FFF2-40B4-BE49-F238E27FC236}">
                        <a16:creationId xmlns:a16="http://schemas.microsoft.com/office/drawing/2014/main" id="{4D6975C6-9F06-EB5C-B721-9036438BF5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03" name="Group 1872">
                  <a:extLst>
                    <a:ext uri="{FF2B5EF4-FFF2-40B4-BE49-F238E27FC236}">
                      <a16:creationId xmlns:a16="http://schemas.microsoft.com/office/drawing/2014/main" id="{56C95027-5ABB-902A-B3C6-F9A2FAB70181}"/>
                    </a:ext>
                  </a:extLst>
                </p:cNvPr>
                <p:cNvGrpSpPr>
                  <a:grpSpLocks/>
                </p:cNvGrpSpPr>
                <p:nvPr/>
              </p:nvGrpSpPr>
              <p:grpSpPr bwMode="auto">
                <a:xfrm>
                  <a:off x="1986" y="750"/>
                  <a:ext cx="112" cy="72"/>
                  <a:chOff x="1987" y="755"/>
                  <a:chExt cx="112" cy="72"/>
                </a:xfrm>
              </p:grpSpPr>
              <p:grpSp>
                <p:nvGrpSpPr>
                  <p:cNvPr id="2035" name="Group 1873">
                    <a:extLst>
                      <a:ext uri="{FF2B5EF4-FFF2-40B4-BE49-F238E27FC236}">
                        <a16:creationId xmlns:a16="http://schemas.microsoft.com/office/drawing/2014/main" id="{38CA1D0A-7C67-98CE-FD74-C351669F2243}"/>
                      </a:ext>
                    </a:extLst>
                  </p:cNvPr>
                  <p:cNvGrpSpPr>
                    <a:grpSpLocks/>
                  </p:cNvGrpSpPr>
                  <p:nvPr/>
                </p:nvGrpSpPr>
                <p:grpSpPr bwMode="auto">
                  <a:xfrm>
                    <a:off x="1999" y="781"/>
                    <a:ext cx="100" cy="42"/>
                    <a:chOff x="1999" y="781"/>
                    <a:chExt cx="100" cy="42"/>
                  </a:xfrm>
                </p:grpSpPr>
                <p:grpSp>
                  <p:nvGrpSpPr>
                    <p:cNvPr id="2166" name="Group 1874">
                      <a:extLst>
                        <a:ext uri="{FF2B5EF4-FFF2-40B4-BE49-F238E27FC236}">
                          <a16:creationId xmlns:a16="http://schemas.microsoft.com/office/drawing/2014/main" id="{C6734D19-902D-823F-BBA0-3B0BCBE08E28}"/>
                        </a:ext>
                      </a:extLst>
                    </p:cNvPr>
                    <p:cNvGrpSpPr>
                      <a:grpSpLocks/>
                    </p:cNvGrpSpPr>
                    <p:nvPr/>
                  </p:nvGrpSpPr>
                  <p:grpSpPr bwMode="auto">
                    <a:xfrm>
                      <a:off x="1999" y="781"/>
                      <a:ext cx="40" cy="22"/>
                      <a:chOff x="1937" y="882"/>
                      <a:chExt cx="666" cy="347"/>
                    </a:xfrm>
                  </p:grpSpPr>
                  <p:sp>
                    <p:nvSpPr>
                      <p:cNvPr id="2175" name="AutoShape 1875">
                        <a:extLst>
                          <a:ext uri="{FF2B5EF4-FFF2-40B4-BE49-F238E27FC236}">
                            <a16:creationId xmlns:a16="http://schemas.microsoft.com/office/drawing/2014/main" id="{C79AA46A-1E4D-21BE-5125-2B3EBFFD0F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6" name="AutoShape 1876">
                        <a:extLst>
                          <a:ext uri="{FF2B5EF4-FFF2-40B4-BE49-F238E27FC236}">
                            <a16:creationId xmlns:a16="http://schemas.microsoft.com/office/drawing/2014/main" id="{9610A8ED-6818-38ED-2DDC-FFC3B2DF36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7" name="AutoShape 1877">
                        <a:extLst>
                          <a:ext uri="{FF2B5EF4-FFF2-40B4-BE49-F238E27FC236}">
                            <a16:creationId xmlns:a16="http://schemas.microsoft.com/office/drawing/2014/main" id="{D176890C-FF0E-2010-DB03-323E7BDAB4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7" name="Group 1878">
                      <a:extLst>
                        <a:ext uri="{FF2B5EF4-FFF2-40B4-BE49-F238E27FC236}">
                          <a16:creationId xmlns:a16="http://schemas.microsoft.com/office/drawing/2014/main" id="{05FF0979-367A-0130-40D4-E645CF88A495}"/>
                        </a:ext>
                      </a:extLst>
                    </p:cNvPr>
                    <p:cNvGrpSpPr>
                      <a:grpSpLocks/>
                    </p:cNvGrpSpPr>
                    <p:nvPr/>
                  </p:nvGrpSpPr>
                  <p:grpSpPr bwMode="auto">
                    <a:xfrm>
                      <a:off x="2029" y="791"/>
                      <a:ext cx="40" cy="22"/>
                      <a:chOff x="1937" y="882"/>
                      <a:chExt cx="666" cy="347"/>
                    </a:xfrm>
                  </p:grpSpPr>
                  <p:sp>
                    <p:nvSpPr>
                      <p:cNvPr id="2172" name="AutoShape 1879">
                        <a:extLst>
                          <a:ext uri="{FF2B5EF4-FFF2-40B4-BE49-F238E27FC236}">
                            <a16:creationId xmlns:a16="http://schemas.microsoft.com/office/drawing/2014/main" id="{593CE53F-8FD3-16EB-2201-802171BBBF3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3" name="AutoShape 1880">
                        <a:extLst>
                          <a:ext uri="{FF2B5EF4-FFF2-40B4-BE49-F238E27FC236}">
                            <a16:creationId xmlns:a16="http://schemas.microsoft.com/office/drawing/2014/main" id="{9FD511D1-B565-EDC2-C5CC-5E9AB194D68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4" name="AutoShape 1881">
                        <a:extLst>
                          <a:ext uri="{FF2B5EF4-FFF2-40B4-BE49-F238E27FC236}">
                            <a16:creationId xmlns:a16="http://schemas.microsoft.com/office/drawing/2014/main" id="{098B4758-4200-57D2-E468-4BF40577861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8" name="Group 1882">
                      <a:extLst>
                        <a:ext uri="{FF2B5EF4-FFF2-40B4-BE49-F238E27FC236}">
                          <a16:creationId xmlns:a16="http://schemas.microsoft.com/office/drawing/2014/main" id="{B1235F92-E625-E3BC-BB11-2256D6469C34}"/>
                        </a:ext>
                      </a:extLst>
                    </p:cNvPr>
                    <p:cNvGrpSpPr>
                      <a:grpSpLocks/>
                    </p:cNvGrpSpPr>
                    <p:nvPr/>
                  </p:nvGrpSpPr>
                  <p:grpSpPr bwMode="auto">
                    <a:xfrm>
                      <a:off x="2059" y="801"/>
                      <a:ext cx="40" cy="22"/>
                      <a:chOff x="1937" y="882"/>
                      <a:chExt cx="666" cy="347"/>
                    </a:xfrm>
                  </p:grpSpPr>
                  <p:sp>
                    <p:nvSpPr>
                      <p:cNvPr id="2169" name="AutoShape 1883">
                        <a:extLst>
                          <a:ext uri="{FF2B5EF4-FFF2-40B4-BE49-F238E27FC236}">
                            <a16:creationId xmlns:a16="http://schemas.microsoft.com/office/drawing/2014/main" id="{5FE33756-E666-C5A2-B001-0E8AA8FB4A6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0" name="AutoShape 1884">
                        <a:extLst>
                          <a:ext uri="{FF2B5EF4-FFF2-40B4-BE49-F238E27FC236}">
                            <a16:creationId xmlns:a16="http://schemas.microsoft.com/office/drawing/2014/main" id="{A5586E66-A14B-1DC8-1535-11FBF1D79A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1" name="AutoShape 1885">
                        <a:extLst>
                          <a:ext uri="{FF2B5EF4-FFF2-40B4-BE49-F238E27FC236}">
                            <a16:creationId xmlns:a16="http://schemas.microsoft.com/office/drawing/2014/main" id="{87B60CA8-F1B3-A422-52D7-CDEB12FB7F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6" name="Group 1886">
                    <a:extLst>
                      <a:ext uri="{FF2B5EF4-FFF2-40B4-BE49-F238E27FC236}">
                        <a16:creationId xmlns:a16="http://schemas.microsoft.com/office/drawing/2014/main" id="{270FC951-BD63-3A13-4B50-CDEA49807FD2}"/>
                      </a:ext>
                    </a:extLst>
                  </p:cNvPr>
                  <p:cNvGrpSpPr>
                    <a:grpSpLocks/>
                  </p:cNvGrpSpPr>
                  <p:nvPr/>
                </p:nvGrpSpPr>
                <p:grpSpPr bwMode="auto">
                  <a:xfrm>
                    <a:off x="1999" y="775"/>
                    <a:ext cx="100" cy="42"/>
                    <a:chOff x="1999" y="781"/>
                    <a:chExt cx="100" cy="42"/>
                  </a:xfrm>
                </p:grpSpPr>
                <p:grpSp>
                  <p:nvGrpSpPr>
                    <p:cNvPr id="2154" name="Group 1887">
                      <a:extLst>
                        <a:ext uri="{FF2B5EF4-FFF2-40B4-BE49-F238E27FC236}">
                          <a16:creationId xmlns:a16="http://schemas.microsoft.com/office/drawing/2014/main" id="{75745AC5-FE98-7F8C-3DA3-6CB59DEC47FF}"/>
                        </a:ext>
                      </a:extLst>
                    </p:cNvPr>
                    <p:cNvGrpSpPr>
                      <a:grpSpLocks/>
                    </p:cNvGrpSpPr>
                    <p:nvPr/>
                  </p:nvGrpSpPr>
                  <p:grpSpPr bwMode="auto">
                    <a:xfrm>
                      <a:off x="1999" y="781"/>
                      <a:ext cx="40" cy="22"/>
                      <a:chOff x="1937" y="882"/>
                      <a:chExt cx="666" cy="347"/>
                    </a:xfrm>
                  </p:grpSpPr>
                  <p:sp>
                    <p:nvSpPr>
                      <p:cNvPr id="2163" name="AutoShape 1888">
                        <a:extLst>
                          <a:ext uri="{FF2B5EF4-FFF2-40B4-BE49-F238E27FC236}">
                            <a16:creationId xmlns:a16="http://schemas.microsoft.com/office/drawing/2014/main" id="{07D809E9-FE6D-9950-D54E-3CE6431508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4" name="AutoShape 1889">
                        <a:extLst>
                          <a:ext uri="{FF2B5EF4-FFF2-40B4-BE49-F238E27FC236}">
                            <a16:creationId xmlns:a16="http://schemas.microsoft.com/office/drawing/2014/main" id="{FBF9C352-7B17-508A-4075-31C1A5137B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5" name="AutoShape 1890">
                        <a:extLst>
                          <a:ext uri="{FF2B5EF4-FFF2-40B4-BE49-F238E27FC236}">
                            <a16:creationId xmlns:a16="http://schemas.microsoft.com/office/drawing/2014/main" id="{3F8F0BCE-12C3-9FC0-9B47-97B510901C5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5" name="Group 1891">
                      <a:extLst>
                        <a:ext uri="{FF2B5EF4-FFF2-40B4-BE49-F238E27FC236}">
                          <a16:creationId xmlns:a16="http://schemas.microsoft.com/office/drawing/2014/main" id="{12720827-FC49-1CE3-C265-AC9E7E50474D}"/>
                        </a:ext>
                      </a:extLst>
                    </p:cNvPr>
                    <p:cNvGrpSpPr>
                      <a:grpSpLocks/>
                    </p:cNvGrpSpPr>
                    <p:nvPr/>
                  </p:nvGrpSpPr>
                  <p:grpSpPr bwMode="auto">
                    <a:xfrm>
                      <a:off x="2029" y="791"/>
                      <a:ext cx="40" cy="22"/>
                      <a:chOff x="1937" y="882"/>
                      <a:chExt cx="666" cy="347"/>
                    </a:xfrm>
                  </p:grpSpPr>
                  <p:sp>
                    <p:nvSpPr>
                      <p:cNvPr id="2160" name="AutoShape 1892">
                        <a:extLst>
                          <a:ext uri="{FF2B5EF4-FFF2-40B4-BE49-F238E27FC236}">
                            <a16:creationId xmlns:a16="http://schemas.microsoft.com/office/drawing/2014/main" id="{53EBB3AF-579D-A33A-7BEB-8EFED43822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1" name="AutoShape 1893">
                        <a:extLst>
                          <a:ext uri="{FF2B5EF4-FFF2-40B4-BE49-F238E27FC236}">
                            <a16:creationId xmlns:a16="http://schemas.microsoft.com/office/drawing/2014/main" id="{DE99EFE6-5616-588B-1DA7-8791F1C67D4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2" name="AutoShape 1894">
                        <a:extLst>
                          <a:ext uri="{FF2B5EF4-FFF2-40B4-BE49-F238E27FC236}">
                            <a16:creationId xmlns:a16="http://schemas.microsoft.com/office/drawing/2014/main" id="{F853C3E8-5A1F-D7CB-3AA0-3FD63FD25B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6" name="Group 1895">
                      <a:extLst>
                        <a:ext uri="{FF2B5EF4-FFF2-40B4-BE49-F238E27FC236}">
                          <a16:creationId xmlns:a16="http://schemas.microsoft.com/office/drawing/2014/main" id="{79D6C71B-BD32-5BB0-4D44-A610ABAEEBA6}"/>
                        </a:ext>
                      </a:extLst>
                    </p:cNvPr>
                    <p:cNvGrpSpPr>
                      <a:grpSpLocks/>
                    </p:cNvGrpSpPr>
                    <p:nvPr/>
                  </p:nvGrpSpPr>
                  <p:grpSpPr bwMode="auto">
                    <a:xfrm>
                      <a:off x="2059" y="801"/>
                      <a:ext cx="40" cy="22"/>
                      <a:chOff x="1937" y="882"/>
                      <a:chExt cx="666" cy="347"/>
                    </a:xfrm>
                  </p:grpSpPr>
                  <p:sp>
                    <p:nvSpPr>
                      <p:cNvPr id="2157" name="AutoShape 1896">
                        <a:extLst>
                          <a:ext uri="{FF2B5EF4-FFF2-40B4-BE49-F238E27FC236}">
                            <a16:creationId xmlns:a16="http://schemas.microsoft.com/office/drawing/2014/main" id="{717D6930-F1D0-7F0C-38D9-6711357E3A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8" name="AutoShape 1897">
                        <a:extLst>
                          <a:ext uri="{FF2B5EF4-FFF2-40B4-BE49-F238E27FC236}">
                            <a16:creationId xmlns:a16="http://schemas.microsoft.com/office/drawing/2014/main" id="{986AAE59-BCC0-4A8C-EE58-8E52960A6C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9" name="AutoShape 1898">
                        <a:extLst>
                          <a:ext uri="{FF2B5EF4-FFF2-40B4-BE49-F238E27FC236}">
                            <a16:creationId xmlns:a16="http://schemas.microsoft.com/office/drawing/2014/main" id="{7B474857-8604-AF76-C39E-89E361F1B9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7" name="Group 1899">
                    <a:extLst>
                      <a:ext uri="{FF2B5EF4-FFF2-40B4-BE49-F238E27FC236}">
                        <a16:creationId xmlns:a16="http://schemas.microsoft.com/office/drawing/2014/main" id="{2BC445FB-FCF4-C14E-156D-966ED1E1F404}"/>
                      </a:ext>
                    </a:extLst>
                  </p:cNvPr>
                  <p:cNvGrpSpPr>
                    <a:grpSpLocks/>
                  </p:cNvGrpSpPr>
                  <p:nvPr/>
                </p:nvGrpSpPr>
                <p:grpSpPr bwMode="auto">
                  <a:xfrm>
                    <a:off x="1999" y="769"/>
                    <a:ext cx="100" cy="42"/>
                    <a:chOff x="1999" y="781"/>
                    <a:chExt cx="100" cy="42"/>
                  </a:xfrm>
                </p:grpSpPr>
                <p:grpSp>
                  <p:nvGrpSpPr>
                    <p:cNvPr id="2142" name="Group 1900">
                      <a:extLst>
                        <a:ext uri="{FF2B5EF4-FFF2-40B4-BE49-F238E27FC236}">
                          <a16:creationId xmlns:a16="http://schemas.microsoft.com/office/drawing/2014/main" id="{390E596A-112D-357B-F11C-2C64421E1708}"/>
                        </a:ext>
                      </a:extLst>
                    </p:cNvPr>
                    <p:cNvGrpSpPr>
                      <a:grpSpLocks/>
                    </p:cNvGrpSpPr>
                    <p:nvPr/>
                  </p:nvGrpSpPr>
                  <p:grpSpPr bwMode="auto">
                    <a:xfrm>
                      <a:off x="1999" y="781"/>
                      <a:ext cx="40" cy="22"/>
                      <a:chOff x="1937" y="882"/>
                      <a:chExt cx="666" cy="347"/>
                    </a:xfrm>
                  </p:grpSpPr>
                  <p:sp>
                    <p:nvSpPr>
                      <p:cNvPr id="2151" name="AutoShape 1901">
                        <a:extLst>
                          <a:ext uri="{FF2B5EF4-FFF2-40B4-BE49-F238E27FC236}">
                            <a16:creationId xmlns:a16="http://schemas.microsoft.com/office/drawing/2014/main" id="{EF057246-8CDE-502E-6F1F-11CEB44A5B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2" name="AutoShape 1902">
                        <a:extLst>
                          <a:ext uri="{FF2B5EF4-FFF2-40B4-BE49-F238E27FC236}">
                            <a16:creationId xmlns:a16="http://schemas.microsoft.com/office/drawing/2014/main" id="{9B8502E2-1FFB-BFF0-E665-2443436B55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3" name="AutoShape 1903">
                        <a:extLst>
                          <a:ext uri="{FF2B5EF4-FFF2-40B4-BE49-F238E27FC236}">
                            <a16:creationId xmlns:a16="http://schemas.microsoft.com/office/drawing/2014/main" id="{972611B7-84BB-4C78-9164-CE5CAF4F21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3" name="Group 1904">
                      <a:extLst>
                        <a:ext uri="{FF2B5EF4-FFF2-40B4-BE49-F238E27FC236}">
                          <a16:creationId xmlns:a16="http://schemas.microsoft.com/office/drawing/2014/main" id="{E0FD1F82-DD0F-7B4C-5832-0F81BF149A77}"/>
                        </a:ext>
                      </a:extLst>
                    </p:cNvPr>
                    <p:cNvGrpSpPr>
                      <a:grpSpLocks/>
                    </p:cNvGrpSpPr>
                    <p:nvPr/>
                  </p:nvGrpSpPr>
                  <p:grpSpPr bwMode="auto">
                    <a:xfrm>
                      <a:off x="2029" y="791"/>
                      <a:ext cx="40" cy="22"/>
                      <a:chOff x="1937" y="882"/>
                      <a:chExt cx="666" cy="347"/>
                    </a:xfrm>
                  </p:grpSpPr>
                  <p:sp>
                    <p:nvSpPr>
                      <p:cNvPr id="2148" name="AutoShape 1905">
                        <a:extLst>
                          <a:ext uri="{FF2B5EF4-FFF2-40B4-BE49-F238E27FC236}">
                            <a16:creationId xmlns:a16="http://schemas.microsoft.com/office/drawing/2014/main" id="{D769BE91-2DB3-374A-0928-0CDB361FB80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9" name="AutoShape 1906">
                        <a:extLst>
                          <a:ext uri="{FF2B5EF4-FFF2-40B4-BE49-F238E27FC236}">
                            <a16:creationId xmlns:a16="http://schemas.microsoft.com/office/drawing/2014/main" id="{72CF71ED-79B4-7084-27CC-31798BD90F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0" name="AutoShape 1907">
                        <a:extLst>
                          <a:ext uri="{FF2B5EF4-FFF2-40B4-BE49-F238E27FC236}">
                            <a16:creationId xmlns:a16="http://schemas.microsoft.com/office/drawing/2014/main" id="{99E5FA28-3C33-8281-9DF3-BADDD81017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4" name="Group 1908">
                      <a:extLst>
                        <a:ext uri="{FF2B5EF4-FFF2-40B4-BE49-F238E27FC236}">
                          <a16:creationId xmlns:a16="http://schemas.microsoft.com/office/drawing/2014/main" id="{52DDEED9-9B2E-6818-15E2-859BF92B80D7}"/>
                        </a:ext>
                      </a:extLst>
                    </p:cNvPr>
                    <p:cNvGrpSpPr>
                      <a:grpSpLocks/>
                    </p:cNvGrpSpPr>
                    <p:nvPr/>
                  </p:nvGrpSpPr>
                  <p:grpSpPr bwMode="auto">
                    <a:xfrm>
                      <a:off x="2059" y="801"/>
                      <a:ext cx="40" cy="22"/>
                      <a:chOff x="1937" y="882"/>
                      <a:chExt cx="666" cy="347"/>
                    </a:xfrm>
                  </p:grpSpPr>
                  <p:sp>
                    <p:nvSpPr>
                      <p:cNvPr id="2145" name="AutoShape 1909">
                        <a:extLst>
                          <a:ext uri="{FF2B5EF4-FFF2-40B4-BE49-F238E27FC236}">
                            <a16:creationId xmlns:a16="http://schemas.microsoft.com/office/drawing/2014/main" id="{E4824D79-63E3-A084-7B3B-4FCE8951B8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6" name="AutoShape 1910">
                        <a:extLst>
                          <a:ext uri="{FF2B5EF4-FFF2-40B4-BE49-F238E27FC236}">
                            <a16:creationId xmlns:a16="http://schemas.microsoft.com/office/drawing/2014/main" id="{BA3C68C1-89C4-93D5-1CBE-4EF2A1D782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7" name="AutoShape 1911">
                        <a:extLst>
                          <a:ext uri="{FF2B5EF4-FFF2-40B4-BE49-F238E27FC236}">
                            <a16:creationId xmlns:a16="http://schemas.microsoft.com/office/drawing/2014/main" id="{80E7F0D5-7140-A73E-FE31-2E7329EC0E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8" name="Group 1912">
                    <a:extLst>
                      <a:ext uri="{FF2B5EF4-FFF2-40B4-BE49-F238E27FC236}">
                        <a16:creationId xmlns:a16="http://schemas.microsoft.com/office/drawing/2014/main" id="{8DA2E349-3482-FC96-F8D9-8E1FB8C99C11}"/>
                      </a:ext>
                    </a:extLst>
                  </p:cNvPr>
                  <p:cNvGrpSpPr>
                    <a:grpSpLocks/>
                  </p:cNvGrpSpPr>
                  <p:nvPr/>
                </p:nvGrpSpPr>
                <p:grpSpPr bwMode="auto">
                  <a:xfrm>
                    <a:off x="1999" y="762"/>
                    <a:ext cx="100" cy="42"/>
                    <a:chOff x="1999" y="781"/>
                    <a:chExt cx="100" cy="42"/>
                  </a:xfrm>
                </p:grpSpPr>
                <p:grpSp>
                  <p:nvGrpSpPr>
                    <p:cNvPr id="2130" name="Group 1913">
                      <a:extLst>
                        <a:ext uri="{FF2B5EF4-FFF2-40B4-BE49-F238E27FC236}">
                          <a16:creationId xmlns:a16="http://schemas.microsoft.com/office/drawing/2014/main" id="{EB937C13-549D-893C-C0B0-32E699106195}"/>
                        </a:ext>
                      </a:extLst>
                    </p:cNvPr>
                    <p:cNvGrpSpPr>
                      <a:grpSpLocks/>
                    </p:cNvGrpSpPr>
                    <p:nvPr/>
                  </p:nvGrpSpPr>
                  <p:grpSpPr bwMode="auto">
                    <a:xfrm>
                      <a:off x="1999" y="781"/>
                      <a:ext cx="40" cy="22"/>
                      <a:chOff x="1937" y="882"/>
                      <a:chExt cx="666" cy="347"/>
                    </a:xfrm>
                  </p:grpSpPr>
                  <p:sp>
                    <p:nvSpPr>
                      <p:cNvPr id="2139" name="AutoShape 1914">
                        <a:extLst>
                          <a:ext uri="{FF2B5EF4-FFF2-40B4-BE49-F238E27FC236}">
                            <a16:creationId xmlns:a16="http://schemas.microsoft.com/office/drawing/2014/main" id="{EC84B146-792A-4D74-9E05-00DD1171EC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0" name="AutoShape 1915">
                        <a:extLst>
                          <a:ext uri="{FF2B5EF4-FFF2-40B4-BE49-F238E27FC236}">
                            <a16:creationId xmlns:a16="http://schemas.microsoft.com/office/drawing/2014/main" id="{AD794AEF-D420-2925-3306-0C5A3182F8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1" name="AutoShape 1916">
                        <a:extLst>
                          <a:ext uri="{FF2B5EF4-FFF2-40B4-BE49-F238E27FC236}">
                            <a16:creationId xmlns:a16="http://schemas.microsoft.com/office/drawing/2014/main" id="{242E87EE-B3BA-0BB9-6E81-FB984DF25E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1" name="Group 1917">
                      <a:extLst>
                        <a:ext uri="{FF2B5EF4-FFF2-40B4-BE49-F238E27FC236}">
                          <a16:creationId xmlns:a16="http://schemas.microsoft.com/office/drawing/2014/main" id="{9F57EE78-B80E-7AD4-B338-E234A333DA4E}"/>
                        </a:ext>
                      </a:extLst>
                    </p:cNvPr>
                    <p:cNvGrpSpPr>
                      <a:grpSpLocks/>
                    </p:cNvGrpSpPr>
                    <p:nvPr/>
                  </p:nvGrpSpPr>
                  <p:grpSpPr bwMode="auto">
                    <a:xfrm>
                      <a:off x="2029" y="791"/>
                      <a:ext cx="40" cy="22"/>
                      <a:chOff x="1937" y="882"/>
                      <a:chExt cx="666" cy="347"/>
                    </a:xfrm>
                  </p:grpSpPr>
                  <p:sp>
                    <p:nvSpPr>
                      <p:cNvPr id="2136" name="AutoShape 1918">
                        <a:extLst>
                          <a:ext uri="{FF2B5EF4-FFF2-40B4-BE49-F238E27FC236}">
                            <a16:creationId xmlns:a16="http://schemas.microsoft.com/office/drawing/2014/main" id="{E0EF3558-D1F6-F71A-DC87-CCEC7239049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7" name="AutoShape 1919">
                        <a:extLst>
                          <a:ext uri="{FF2B5EF4-FFF2-40B4-BE49-F238E27FC236}">
                            <a16:creationId xmlns:a16="http://schemas.microsoft.com/office/drawing/2014/main" id="{CB73E855-C704-577D-C38E-95863729B97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8" name="AutoShape 1920">
                        <a:extLst>
                          <a:ext uri="{FF2B5EF4-FFF2-40B4-BE49-F238E27FC236}">
                            <a16:creationId xmlns:a16="http://schemas.microsoft.com/office/drawing/2014/main" id="{B609C4B5-6D94-DA56-5261-7295436E37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2" name="Group 1921">
                      <a:extLst>
                        <a:ext uri="{FF2B5EF4-FFF2-40B4-BE49-F238E27FC236}">
                          <a16:creationId xmlns:a16="http://schemas.microsoft.com/office/drawing/2014/main" id="{C9E85F0E-C8CB-4391-A630-284083B1420C}"/>
                        </a:ext>
                      </a:extLst>
                    </p:cNvPr>
                    <p:cNvGrpSpPr>
                      <a:grpSpLocks/>
                    </p:cNvGrpSpPr>
                    <p:nvPr/>
                  </p:nvGrpSpPr>
                  <p:grpSpPr bwMode="auto">
                    <a:xfrm>
                      <a:off x="2059" y="801"/>
                      <a:ext cx="40" cy="22"/>
                      <a:chOff x="1937" y="882"/>
                      <a:chExt cx="666" cy="347"/>
                    </a:xfrm>
                  </p:grpSpPr>
                  <p:sp>
                    <p:nvSpPr>
                      <p:cNvPr id="2133" name="AutoShape 1922">
                        <a:extLst>
                          <a:ext uri="{FF2B5EF4-FFF2-40B4-BE49-F238E27FC236}">
                            <a16:creationId xmlns:a16="http://schemas.microsoft.com/office/drawing/2014/main" id="{7D9696A8-3D3E-8FC0-707F-CD2C4583A14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4" name="AutoShape 1923">
                        <a:extLst>
                          <a:ext uri="{FF2B5EF4-FFF2-40B4-BE49-F238E27FC236}">
                            <a16:creationId xmlns:a16="http://schemas.microsoft.com/office/drawing/2014/main" id="{12EB22A9-0EE5-4114-9690-D3DC9020BA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5" name="AutoShape 1924">
                        <a:extLst>
                          <a:ext uri="{FF2B5EF4-FFF2-40B4-BE49-F238E27FC236}">
                            <a16:creationId xmlns:a16="http://schemas.microsoft.com/office/drawing/2014/main" id="{2E0256A1-4DBE-1C32-8C0D-5C174252F7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9" name="Group 1925">
                    <a:extLst>
                      <a:ext uri="{FF2B5EF4-FFF2-40B4-BE49-F238E27FC236}">
                        <a16:creationId xmlns:a16="http://schemas.microsoft.com/office/drawing/2014/main" id="{2BB47B9E-A8C2-26D4-E0C5-32135742F1A4}"/>
                      </a:ext>
                    </a:extLst>
                  </p:cNvPr>
                  <p:cNvGrpSpPr>
                    <a:grpSpLocks/>
                  </p:cNvGrpSpPr>
                  <p:nvPr/>
                </p:nvGrpSpPr>
                <p:grpSpPr bwMode="auto">
                  <a:xfrm>
                    <a:off x="1999" y="755"/>
                    <a:ext cx="100" cy="42"/>
                    <a:chOff x="1999" y="781"/>
                    <a:chExt cx="100" cy="42"/>
                  </a:xfrm>
                </p:grpSpPr>
                <p:grpSp>
                  <p:nvGrpSpPr>
                    <p:cNvPr id="2118" name="Group 1926">
                      <a:extLst>
                        <a:ext uri="{FF2B5EF4-FFF2-40B4-BE49-F238E27FC236}">
                          <a16:creationId xmlns:a16="http://schemas.microsoft.com/office/drawing/2014/main" id="{86C93DC5-C66D-8D66-20DF-8AB62480B53C}"/>
                        </a:ext>
                      </a:extLst>
                    </p:cNvPr>
                    <p:cNvGrpSpPr>
                      <a:grpSpLocks/>
                    </p:cNvGrpSpPr>
                    <p:nvPr/>
                  </p:nvGrpSpPr>
                  <p:grpSpPr bwMode="auto">
                    <a:xfrm>
                      <a:off x="1999" y="781"/>
                      <a:ext cx="40" cy="22"/>
                      <a:chOff x="1937" y="882"/>
                      <a:chExt cx="666" cy="347"/>
                    </a:xfrm>
                  </p:grpSpPr>
                  <p:sp>
                    <p:nvSpPr>
                      <p:cNvPr id="2127" name="AutoShape 1927">
                        <a:extLst>
                          <a:ext uri="{FF2B5EF4-FFF2-40B4-BE49-F238E27FC236}">
                            <a16:creationId xmlns:a16="http://schemas.microsoft.com/office/drawing/2014/main" id="{7B64A5EE-88EB-6EF6-AFAD-B3D99643D9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8" name="AutoShape 1928">
                        <a:extLst>
                          <a:ext uri="{FF2B5EF4-FFF2-40B4-BE49-F238E27FC236}">
                            <a16:creationId xmlns:a16="http://schemas.microsoft.com/office/drawing/2014/main" id="{2AA62DAB-B24B-5454-5A5F-9415E4A543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9" name="AutoShape 1929">
                        <a:extLst>
                          <a:ext uri="{FF2B5EF4-FFF2-40B4-BE49-F238E27FC236}">
                            <a16:creationId xmlns:a16="http://schemas.microsoft.com/office/drawing/2014/main" id="{35DF0E5D-DDAB-378E-C499-6C2983CA40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19" name="Group 1930">
                      <a:extLst>
                        <a:ext uri="{FF2B5EF4-FFF2-40B4-BE49-F238E27FC236}">
                          <a16:creationId xmlns:a16="http://schemas.microsoft.com/office/drawing/2014/main" id="{94262281-E649-AE27-27D1-DD72B8BB59DC}"/>
                        </a:ext>
                      </a:extLst>
                    </p:cNvPr>
                    <p:cNvGrpSpPr>
                      <a:grpSpLocks/>
                    </p:cNvGrpSpPr>
                    <p:nvPr/>
                  </p:nvGrpSpPr>
                  <p:grpSpPr bwMode="auto">
                    <a:xfrm>
                      <a:off x="2029" y="791"/>
                      <a:ext cx="40" cy="22"/>
                      <a:chOff x="1937" y="882"/>
                      <a:chExt cx="666" cy="347"/>
                    </a:xfrm>
                  </p:grpSpPr>
                  <p:sp>
                    <p:nvSpPr>
                      <p:cNvPr id="2124" name="AutoShape 1931">
                        <a:extLst>
                          <a:ext uri="{FF2B5EF4-FFF2-40B4-BE49-F238E27FC236}">
                            <a16:creationId xmlns:a16="http://schemas.microsoft.com/office/drawing/2014/main" id="{CAB5B33F-58B0-F3A2-2CE0-46EAE0AA82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5" name="AutoShape 1932">
                        <a:extLst>
                          <a:ext uri="{FF2B5EF4-FFF2-40B4-BE49-F238E27FC236}">
                            <a16:creationId xmlns:a16="http://schemas.microsoft.com/office/drawing/2014/main" id="{3C9431C9-A7A8-4134-FE2B-FD6C7C3B64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6" name="AutoShape 1933">
                        <a:extLst>
                          <a:ext uri="{FF2B5EF4-FFF2-40B4-BE49-F238E27FC236}">
                            <a16:creationId xmlns:a16="http://schemas.microsoft.com/office/drawing/2014/main" id="{38699FE7-F4D1-9A13-F783-A7464F3AB39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20" name="Group 1934">
                      <a:extLst>
                        <a:ext uri="{FF2B5EF4-FFF2-40B4-BE49-F238E27FC236}">
                          <a16:creationId xmlns:a16="http://schemas.microsoft.com/office/drawing/2014/main" id="{EC127DB5-5615-AB1B-4CA1-1CE88B8A709C}"/>
                        </a:ext>
                      </a:extLst>
                    </p:cNvPr>
                    <p:cNvGrpSpPr>
                      <a:grpSpLocks/>
                    </p:cNvGrpSpPr>
                    <p:nvPr/>
                  </p:nvGrpSpPr>
                  <p:grpSpPr bwMode="auto">
                    <a:xfrm>
                      <a:off x="2059" y="801"/>
                      <a:ext cx="40" cy="22"/>
                      <a:chOff x="1937" y="882"/>
                      <a:chExt cx="666" cy="347"/>
                    </a:xfrm>
                  </p:grpSpPr>
                  <p:sp>
                    <p:nvSpPr>
                      <p:cNvPr id="2121" name="AutoShape 1935">
                        <a:extLst>
                          <a:ext uri="{FF2B5EF4-FFF2-40B4-BE49-F238E27FC236}">
                            <a16:creationId xmlns:a16="http://schemas.microsoft.com/office/drawing/2014/main" id="{CCEE51AF-4C53-A445-2020-E5A1AB5060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2" name="AutoShape 1936">
                        <a:extLst>
                          <a:ext uri="{FF2B5EF4-FFF2-40B4-BE49-F238E27FC236}">
                            <a16:creationId xmlns:a16="http://schemas.microsoft.com/office/drawing/2014/main" id="{8963DB1C-73F2-C093-DF17-DB6DD7766F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3" name="AutoShape 1937">
                        <a:extLst>
                          <a:ext uri="{FF2B5EF4-FFF2-40B4-BE49-F238E27FC236}">
                            <a16:creationId xmlns:a16="http://schemas.microsoft.com/office/drawing/2014/main" id="{8CFA67F6-5198-B780-A959-FC9C3DFFC1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0" name="Group 1938">
                    <a:extLst>
                      <a:ext uri="{FF2B5EF4-FFF2-40B4-BE49-F238E27FC236}">
                        <a16:creationId xmlns:a16="http://schemas.microsoft.com/office/drawing/2014/main" id="{FB46B664-DCEB-6A3A-08E4-0972A586B936}"/>
                      </a:ext>
                    </a:extLst>
                  </p:cNvPr>
                  <p:cNvGrpSpPr>
                    <a:grpSpLocks/>
                  </p:cNvGrpSpPr>
                  <p:nvPr/>
                </p:nvGrpSpPr>
                <p:grpSpPr bwMode="auto">
                  <a:xfrm>
                    <a:off x="1993" y="783"/>
                    <a:ext cx="100" cy="42"/>
                    <a:chOff x="1999" y="781"/>
                    <a:chExt cx="100" cy="42"/>
                  </a:xfrm>
                </p:grpSpPr>
                <p:grpSp>
                  <p:nvGrpSpPr>
                    <p:cNvPr id="2106" name="Group 1939">
                      <a:extLst>
                        <a:ext uri="{FF2B5EF4-FFF2-40B4-BE49-F238E27FC236}">
                          <a16:creationId xmlns:a16="http://schemas.microsoft.com/office/drawing/2014/main" id="{F4AD8AEB-332B-6169-049B-71102E0ED485}"/>
                        </a:ext>
                      </a:extLst>
                    </p:cNvPr>
                    <p:cNvGrpSpPr>
                      <a:grpSpLocks/>
                    </p:cNvGrpSpPr>
                    <p:nvPr/>
                  </p:nvGrpSpPr>
                  <p:grpSpPr bwMode="auto">
                    <a:xfrm>
                      <a:off x="1999" y="781"/>
                      <a:ext cx="40" cy="22"/>
                      <a:chOff x="1937" y="882"/>
                      <a:chExt cx="666" cy="347"/>
                    </a:xfrm>
                  </p:grpSpPr>
                  <p:sp>
                    <p:nvSpPr>
                      <p:cNvPr id="2115" name="AutoShape 1940">
                        <a:extLst>
                          <a:ext uri="{FF2B5EF4-FFF2-40B4-BE49-F238E27FC236}">
                            <a16:creationId xmlns:a16="http://schemas.microsoft.com/office/drawing/2014/main" id="{AA96646D-9333-6E1E-E018-36A303C8BB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6" name="AutoShape 1941">
                        <a:extLst>
                          <a:ext uri="{FF2B5EF4-FFF2-40B4-BE49-F238E27FC236}">
                            <a16:creationId xmlns:a16="http://schemas.microsoft.com/office/drawing/2014/main" id="{31AC2911-4577-D628-BD90-4CE64BBB92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7" name="AutoShape 1942">
                        <a:extLst>
                          <a:ext uri="{FF2B5EF4-FFF2-40B4-BE49-F238E27FC236}">
                            <a16:creationId xmlns:a16="http://schemas.microsoft.com/office/drawing/2014/main" id="{56CA698D-A12E-5C73-2002-87549D36F7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7" name="Group 1943">
                      <a:extLst>
                        <a:ext uri="{FF2B5EF4-FFF2-40B4-BE49-F238E27FC236}">
                          <a16:creationId xmlns:a16="http://schemas.microsoft.com/office/drawing/2014/main" id="{F81729C7-95E8-B77F-C3AA-D4AF195EDF63}"/>
                        </a:ext>
                      </a:extLst>
                    </p:cNvPr>
                    <p:cNvGrpSpPr>
                      <a:grpSpLocks/>
                    </p:cNvGrpSpPr>
                    <p:nvPr/>
                  </p:nvGrpSpPr>
                  <p:grpSpPr bwMode="auto">
                    <a:xfrm>
                      <a:off x="2029" y="791"/>
                      <a:ext cx="40" cy="22"/>
                      <a:chOff x="1937" y="882"/>
                      <a:chExt cx="666" cy="347"/>
                    </a:xfrm>
                  </p:grpSpPr>
                  <p:sp>
                    <p:nvSpPr>
                      <p:cNvPr id="2112" name="AutoShape 1944">
                        <a:extLst>
                          <a:ext uri="{FF2B5EF4-FFF2-40B4-BE49-F238E27FC236}">
                            <a16:creationId xmlns:a16="http://schemas.microsoft.com/office/drawing/2014/main" id="{A39A49E9-67D0-0640-57BB-784E0626D4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3" name="AutoShape 1945">
                        <a:extLst>
                          <a:ext uri="{FF2B5EF4-FFF2-40B4-BE49-F238E27FC236}">
                            <a16:creationId xmlns:a16="http://schemas.microsoft.com/office/drawing/2014/main" id="{93F0D218-7714-698E-DE08-516BA2D99D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4" name="AutoShape 1946">
                        <a:extLst>
                          <a:ext uri="{FF2B5EF4-FFF2-40B4-BE49-F238E27FC236}">
                            <a16:creationId xmlns:a16="http://schemas.microsoft.com/office/drawing/2014/main" id="{63F22511-D20A-B5D0-C1C3-5FE4213D42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8" name="Group 1947">
                      <a:extLst>
                        <a:ext uri="{FF2B5EF4-FFF2-40B4-BE49-F238E27FC236}">
                          <a16:creationId xmlns:a16="http://schemas.microsoft.com/office/drawing/2014/main" id="{B04B1064-B7CA-5C37-93D5-6D0A3BFF9A01}"/>
                        </a:ext>
                      </a:extLst>
                    </p:cNvPr>
                    <p:cNvGrpSpPr>
                      <a:grpSpLocks/>
                    </p:cNvGrpSpPr>
                    <p:nvPr/>
                  </p:nvGrpSpPr>
                  <p:grpSpPr bwMode="auto">
                    <a:xfrm>
                      <a:off x="2059" y="801"/>
                      <a:ext cx="40" cy="22"/>
                      <a:chOff x="1937" y="882"/>
                      <a:chExt cx="666" cy="347"/>
                    </a:xfrm>
                  </p:grpSpPr>
                  <p:sp>
                    <p:nvSpPr>
                      <p:cNvPr id="2109" name="AutoShape 1948">
                        <a:extLst>
                          <a:ext uri="{FF2B5EF4-FFF2-40B4-BE49-F238E27FC236}">
                            <a16:creationId xmlns:a16="http://schemas.microsoft.com/office/drawing/2014/main" id="{08ABEFC1-6C7F-A774-0032-6051EBEBBC0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0" name="AutoShape 1949">
                        <a:extLst>
                          <a:ext uri="{FF2B5EF4-FFF2-40B4-BE49-F238E27FC236}">
                            <a16:creationId xmlns:a16="http://schemas.microsoft.com/office/drawing/2014/main" id="{BF7723DA-56B6-DA91-FB21-51E10CF975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1" name="AutoShape 1950">
                        <a:extLst>
                          <a:ext uri="{FF2B5EF4-FFF2-40B4-BE49-F238E27FC236}">
                            <a16:creationId xmlns:a16="http://schemas.microsoft.com/office/drawing/2014/main" id="{06C7AF8B-605B-E7BD-515A-A4E66E4794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1" name="Group 1951">
                    <a:extLst>
                      <a:ext uri="{FF2B5EF4-FFF2-40B4-BE49-F238E27FC236}">
                        <a16:creationId xmlns:a16="http://schemas.microsoft.com/office/drawing/2014/main" id="{10FACEAC-976F-448B-23CE-041E9D4D68F4}"/>
                      </a:ext>
                    </a:extLst>
                  </p:cNvPr>
                  <p:cNvGrpSpPr>
                    <a:grpSpLocks/>
                  </p:cNvGrpSpPr>
                  <p:nvPr/>
                </p:nvGrpSpPr>
                <p:grpSpPr bwMode="auto">
                  <a:xfrm>
                    <a:off x="1993" y="777"/>
                    <a:ext cx="100" cy="42"/>
                    <a:chOff x="1999" y="781"/>
                    <a:chExt cx="100" cy="42"/>
                  </a:xfrm>
                </p:grpSpPr>
                <p:grpSp>
                  <p:nvGrpSpPr>
                    <p:cNvPr id="2094" name="Group 1952">
                      <a:extLst>
                        <a:ext uri="{FF2B5EF4-FFF2-40B4-BE49-F238E27FC236}">
                          <a16:creationId xmlns:a16="http://schemas.microsoft.com/office/drawing/2014/main" id="{4F4243E4-E88B-37AA-4373-2A5DC366BB7E}"/>
                        </a:ext>
                      </a:extLst>
                    </p:cNvPr>
                    <p:cNvGrpSpPr>
                      <a:grpSpLocks/>
                    </p:cNvGrpSpPr>
                    <p:nvPr/>
                  </p:nvGrpSpPr>
                  <p:grpSpPr bwMode="auto">
                    <a:xfrm>
                      <a:off x="1999" y="781"/>
                      <a:ext cx="40" cy="22"/>
                      <a:chOff x="1937" y="882"/>
                      <a:chExt cx="666" cy="347"/>
                    </a:xfrm>
                  </p:grpSpPr>
                  <p:sp>
                    <p:nvSpPr>
                      <p:cNvPr id="2103" name="AutoShape 1953">
                        <a:extLst>
                          <a:ext uri="{FF2B5EF4-FFF2-40B4-BE49-F238E27FC236}">
                            <a16:creationId xmlns:a16="http://schemas.microsoft.com/office/drawing/2014/main" id="{2E4648E0-4A81-484F-B1AD-49983B1E8F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4" name="AutoShape 1954">
                        <a:extLst>
                          <a:ext uri="{FF2B5EF4-FFF2-40B4-BE49-F238E27FC236}">
                            <a16:creationId xmlns:a16="http://schemas.microsoft.com/office/drawing/2014/main" id="{6CD9EAB8-5A8B-1E1C-2822-E1D11E5450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5" name="AutoShape 1955">
                        <a:extLst>
                          <a:ext uri="{FF2B5EF4-FFF2-40B4-BE49-F238E27FC236}">
                            <a16:creationId xmlns:a16="http://schemas.microsoft.com/office/drawing/2014/main" id="{A9928CA1-AAB5-A897-C34E-456CC70E1B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5" name="Group 1956">
                      <a:extLst>
                        <a:ext uri="{FF2B5EF4-FFF2-40B4-BE49-F238E27FC236}">
                          <a16:creationId xmlns:a16="http://schemas.microsoft.com/office/drawing/2014/main" id="{C9B12FAC-F2FC-CBFB-5A1B-21FD03F01AC0}"/>
                        </a:ext>
                      </a:extLst>
                    </p:cNvPr>
                    <p:cNvGrpSpPr>
                      <a:grpSpLocks/>
                    </p:cNvGrpSpPr>
                    <p:nvPr/>
                  </p:nvGrpSpPr>
                  <p:grpSpPr bwMode="auto">
                    <a:xfrm>
                      <a:off x="2029" y="791"/>
                      <a:ext cx="40" cy="22"/>
                      <a:chOff x="1937" y="882"/>
                      <a:chExt cx="666" cy="347"/>
                    </a:xfrm>
                  </p:grpSpPr>
                  <p:sp>
                    <p:nvSpPr>
                      <p:cNvPr id="2100" name="AutoShape 1957">
                        <a:extLst>
                          <a:ext uri="{FF2B5EF4-FFF2-40B4-BE49-F238E27FC236}">
                            <a16:creationId xmlns:a16="http://schemas.microsoft.com/office/drawing/2014/main" id="{C8A5BF0B-B58F-A2F7-3776-B4801F5F3E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1" name="AutoShape 1958">
                        <a:extLst>
                          <a:ext uri="{FF2B5EF4-FFF2-40B4-BE49-F238E27FC236}">
                            <a16:creationId xmlns:a16="http://schemas.microsoft.com/office/drawing/2014/main" id="{CA7B7E84-A9FF-A16C-71FF-44C757162F0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2" name="AutoShape 1959">
                        <a:extLst>
                          <a:ext uri="{FF2B5EF4-FFF2-40B4-BE49-F238E27FC236}">
                            <a16:creationId xmlns:a16="http://schemas.microsoft.com/office/drawing/2014/main" id="{B4ABF45A-7508-414E-5AA5-BF27695FCA7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6" name="Group 1960">
                      <a:extLst>
                        <a:ext uri="{FF2B5EF4-FFF2-40B4-BE49-F238E27FC236}">
                          <a16:creationId xmlns:a16="http://schemas.microsoft.com/office/drawing/2014/main" id="{54365E7E-79EA-4BFE-5EA2-9BB2523625F0}"/>
                        </a:ext>
                      </a:extLst>
                    </p:cNvPr>
                    <p:cNvGrpSpPr>
                      <a:grpSpLocks/>
                    </p:cNvGrpSpPr>
                    <p:nvPr/>
                  </p:nvGrpSpPr>
                  <p:grpSpPr bwMode="auto">
                    <a:xfrm>
                      <a:off x="2059" y="801"/>
                      <a:ext cx="40" cy="22"/>
                      <a:chOff x="1937" y="882"/>
                      <a:chExt cx="666" cy="347"/>
                    </a:xfrm>
                  </p:grpSpPr>
                  <p:sp>
                    <p:nvSpPr>
                      <p:cNvPr id="2097" name="AutoShape 1961">
                        <a:extLst>
                          <a:ext uri="{FF2B5EF4-FFF2-40B4-BE49-F238E27FC236}">
                            <a16:creationId xmlns:a16="http://schemas.microsoft.com/office/drawing/2014/main" id="{0CD3835D-3408-4217-D08A-DC1BF1D59A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8" name="AutoShape 1962">
                        <a:extLst>
                          <a:ext uri="{FF2B5EF4-FFF2-40B4-BE49-F238E27FC236}">
                            <a16:creationId xmlns:a16="http://schemas.microsoft.com/office/drawing/2014/main" id="{8EC9F540-BB4F-EA3E-C8F4-33C6104E36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9" name="AutoShape 1963">
                        <a:extLst>
                          <a:ext uri="{FF2B5EF4-FFF2-40B4-BE49-F238E27FC236}">
                            <a16:creationId xmlns:a16="http://schemas.microsoft.com/office/drawing/2014/main" id="{6799FBED-0356-5AB5-7518-C67C65E83C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2" name="Group 1964">
                    <a:extLst>
                      <a:ext uri="{FF2B5EF4-FFF2-40B4-BE49-F238E27FC236}">
                        <a16:creationId xmlns:a16="http://schemas.microsoft.com/office/drawing/2014/main" id="{51470ED9-9958-99A0-FD74-B715FEB794DF}"/>
                      </a:ext>
                    </a:extLst>
                  </p:cNvPr>
                  <p:cNvGrpSpPr>
                    <a:grpSpLocks/>
                  </p:cNvGrpSpPr>
                  <p:nvPr/>
                </p:nvGrpSpPr>
                <p:grpSpPr bwMode="auto">
                  <a:xfrm>
                    <a:off x="1993" y="771"/>
                    <a:ext cx="100" cy="42"/>
                    <a:chOff x="1999" y="781"/>
                    <a:chExt cx="100" cy="42"/>
                  </a:xfrm>
                </p:grpSpPr>
                <p:grpSp>
                  <p:nvGrpSpPr>
                    <p:cNvPr id="2082" name="Group 1965">
                      <a:extLst>
                        <a:ext uri="{FF2B5EF4-FFF2-40B4-BE49-F238E27FC236}">
                          <a16:creationId xmlns:a16="http://schemas.microsoft.com/office/drawing/2014/main" id="{BC1AE8B8-A4E3-DA1C-C70B-860CE529B6F6}"/>
                        </a:ext>
                      </a:extLst>
                    </p:cNvPr>
                    <p:cNvGrpSpPr>
                      <a:grpSpLocks/>
                    </p:cNvGrpSpPr>
                    <p:nvPr/>
                  </p:nvGrpSpPr>
                  <p:grpSpPr bwMode="auto">
                    <a:xfrm>
                      <a:off x="1999" y="781"/>
                      <a:ext cx="40" cy="22"/>
                      <a:chOff x="1937" y="882"/>
                      <a:chExt cx="666" cy="347"/>
                    </a:xfrm>
                  </p:grpSpPr>
                  <p:sp>
                    <p:nvSpPr>
                      <p:cNvPr id="2091" name="AutoShape 1966">
                        <a:extLst>
                          <a:ext uri="{FF2B5EF4-FFF2-40B4-BE49-F238E27FC236}">
                            <a16:creationId xmlns:a16="http://schemas.microsoft.com/office/drawing/2014/main" id="{DCAF457B-4E66-2DBB-4286-AC6E223D665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2" name="AutoShape 1967">
                        <a:extLst>
                          <a:ext uri="{FF2B5EF4-FFF2-40B4-BE49-F238E27FC236}">
                            <a16:creationId xmlns:a16="http://schemas.microsoft.com/office/drawing/2014/main" id="{A442805C-A8A8-F4BD-F9A7-83906214C40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3" name="AutoShape 1968">
                        <a:extLst>
                          <a:ext uri="{FF2B5EF4-FFF2-40B4-BE49-F238E27FC236}">
                            <a16:creationId xmlns:a16="http://schemas.microsoft.com/office/drawing/2014/main" id="{24D3AA19-8FC7-CFC4-F1EB-F3D348E2FF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3" name="Group 1969">
                      <a:extLst>
                        <a:ext uri="{FF2B5EF4-FFF2-40B4-BE49-F238E27FC236}">
                          <a16:creationId xmlns:a16="http://schemas.microsoft.com/office/drawing/2014/main" id="{AECD980D-156F-1176-575E-0F897B166CAE}"/>
                        </a:ext>
                      </a:extLst>
                    </p:cNvPr>
                    <p:cNvGrpSpPr>
                      <a:grpSpLocks/>
                    </p:cNvGrpSpPr>
                    <p:nvPr/>
                  </p:nvGrpSpPr>
                  <p:grpSpPr bwMode="auto">
                    <a:xfrm>
                      <a:off x="2029" y="791"/>
                      <a:ext cx="40" cy="22"/>
                      <a:chOff x="1937" y="882"/>
                      <a:chExt cx="666" cy="347"/>
                    </a:xfrm>
                  </p:grpSpPr>
                  <p:sp>
                    <p:nvSpPr>
                      <p:cNvPr id="2088" name="AutoShape 1970">
                        <a:extLst>
                          <a:ext uri="{FF2B5EF4-FFF2-40B4-BE49-F238E27FC236}">
                            <a16:creationId xmlns:a16="http://schemas.microsoft.com/office/drawing/2014/main" id="{2EB9ABCD-C390-4BB8-CDBE-19A44820057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9" name="AutoShape 1971">
                        <a:extLst>
                          <a:ext uri="{FF2B5EF4-FFF2-40B4-BE49-F238E27FC236}">
                            <a16:creationId xmlns:a16="http://schemas.microsoft.com/office/drawing/2014/main" id="{FD5DFE33-3E7D-1316-84EE-D638D2E6128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0" name="AutoShape 1972">
                        <a:extLst>
                          <a:ext uri="{FF2B5EF4-FFF2-40B4-BE49-F238E27FC236}">
                            <a16:creationId xmlns:a16="http://schemas.microsoft.com/office/drawing/2014/main" id="{C89D3575-0B58-6BA7-E7A2-D5C83BD86A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4" name="Group 1973">
                      <a:extLst>
                        <a:ext uri="{FF2B5EF4-FFF2-40B4-BE49-F238E27FC236}">
                          <a16:creationId xmlns:a16="http://schemas.microsoft.com/office/drawing/2014/main" id="{1B022DEB-8CF6-7F60-9823-9BC48E682F7D}"/>
                        </a:ext>
                      </a:extLst>
                    </p:cNvPr>
                    <p:cNvGrpSpPr>
                      <a:grpSpLocks/>
                    </p:cNvGrpSpPr>
                    <p:nvPr/>
                  </p:nvGrpSpPr>
                  <p:grpSpPr bwMode="auto">
                    <a:xfrm>
                      <a:off x="2059" y="801"/>
                      <a:ext cx="40" cy="22"/>
                      <a:chOff x="1937" y="882"/>
                      <a:chExt cx="666" cy="347"/>
                    </a:xfrm>
                  </p:grpSpPr>
                  <p:sp>
                    <p:nvSpPr>
                      <p:cNvPr id="2085" name="AutoShape 1974">
                        <a:extLst>
                          <a:ext uri="{FF2B5EF4-FFF2-40B4-BE49-F238E27FC236}">
                            <a16:creationId xmlns:a16="http://schemas.microsoft.com/office/drawing/2014/main" id="{888894B1-6C6B-285C-6710-B55247222A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6" name="AutoShape 1975">
                        <a:extLst>
                          <a:ext uri="{FF2B5EF4-FFF2-40B4-BE49-F238E27FC236}">
                            <a16:creationId xmlns:a16="http://schemas.microsoft.com/office/drawing/2014/main" id="{B2E76C95-01C6-DEE0-3572-C5B9C8624CB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7" name="AutoShape 1976">
                        <a:extLst>
                          <a:ext uri="{FF2B5EF4-FFF2-40B4-BE49-F238E27FC236}">
                            <a16:creationId xmlns:a16="http://schemas.microsoft.com/office/drawing/2014/main" id="{D19A7701-7B80-4FF4-51C3-DB1796D0FE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3" name="Group 1977">
                    <a:extLst>
                      <a:ext uri="{FF2B5EF4-FFF2-40B4-BE49-F238E27FC236}">
                        <a16:creationId xmlns:a16="http://schemas.microsoft.com/office/drawing/2014/main" id="{0E6EA042-EEEE-038F-1505-3C6682B0F70B}"/>
                      </a:ext>
                    </a:extLst>
                  </p:cNvPr>
                  <p:cNvGrpSpPr>
                    <a:grpSpLocks/>
                  </p:cNvGrpSpPr>
                  <p:nvPr/>
                </p:nvGrpSpPr>
                <p:grpSpPr bwMode="auto">
                  <a:xfrm>
                    <a:off x="1987" y="785"/>
                    <a:ext cx="100" cy="42"/>
                    <a:chOff x="1999" y="781"/>
                    <a:chExt cx="100" cy="42"/>
                  </a:xfrm>
                </p:grpSpPr>
                <p:grpSp>
                  <p:nvGrpSpPr>
                    <p:cNvPr id="2070" name="Group 1978">
                      <a:extLst>
                        <a:ext uri="{FF2B5EF4-FFF2-40B4-BE49-F238E27FC236}">
                          <a16:creationId xmlns:a16="http://schemas.microsoft.com/office/drawing/2014/main" id="{78D70E2E-BC7A-B8AD-AD30-FF7CF63242C8}"/>
                        </a:ext>
                      </a:extLst>
                    </p:cNvPr>
                    <p:cNvGrpSpPr>
                      <a:grpSpLocks/>
                    </p:cNvGrpSpPr>
                    <p:nvPr/>
                  </p:nvGrpSpPr>
                  <p:grpSpPr bwMode="auto">
                    <a:xfrm>
                      <a:off x="1999" y="781"/>
                      <a:ext cx="40" cy="22"/>
                      <a:chOff x="1937" y="882"/>
                      <a:chExt cx="666" cy="347"/>
                    </a:xfrm>
                  </p:grpSpPr>
                  <p:sp>
                    <p:nvSpPr>
                      <p:cNvPr id="2079" name="AutoShape 1979">
                        <a:extLst>
                          <a:ext uri="{FF2B5EF4-FFF2-40B4-BE49-F238E27FC236}">
                            <a16:creationId xmlns:a16="http://schemas.microsoft.com/office/drawing/2014/main" id="{F553CA66-92B6-6E42-2370-AFF4099256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0" name="AutoShape 1980">
                        <a:extLst>
                          <a:ext uri="{FF2B5EF4-FFF2-40B4-BE49-F238E27FC236}">
                            <a16:creationId xmlns:a16="http://schemas.microsoft.com/office/drawing/2014/main" id="{B950EEA5-DAFB-171F-CD14-AE8D233C63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1" name="AutoShape 1981">
                        <a:extLst>
                          <a:ext uri="{FF2B5EF4-FFF2-40B4-BE49-F238E27FC236}">
                            <a16:creationId xmlns:a16="http://schemas.microsoft.com/office/drawing/2014/main" id="{AEAB8987-CBD7-8D58-E33A-D3D2EB32075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1" name="Group 1982">
                      <a:extLst>
                        <a:ext uri="{FF2B5EF4-FFF2-40B4-BE49-F238E27FC236}">
                          <a16:creationId xmlns:a16="http://schemas.microsoft.com/office/drawing/2014/main" id="{EEC4AF28-8E50-1C94-1E86-4A494967AE52}"/>
                        </a:ext>
                      </a:extLst>
                    </p:cNvPr>
                    <p:cNvGrpSpPr>
                      <a:grpSpLocks/>
                    </p:cNvGrpSpPr>
                    <p:nvPr/>
                  </p:nvGrpSpPr>
                  <p:grpSpPr bwMode="auto">
                    <a:xfrm>
                      <a:off x="2029" y="791"/>
                      <a:ext cx="40" cy="22"/>
                      <a:chOff x="1937" y="882"/>
                      <a:chExt cx="666" cy="347"/>
                    </a:xfrm>
                  </p:grpSpPr>
                  <p:sp>
                    <p:nvSpPr>
                      <p:cNvPr id="2076" name="AutoShape 1983">
                        <a:extLst>
                          <a:ext uri="{FF2B5EF4-FFF2-40B4-BE49-F238E27FC236}">
                            <a16:creationId xmlns:a16="http://schemas.microsoft.com/office/drawing/2014/main" id="{7D51DA00-DA30-83EB-6CAE-5E7862A4F4F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7" name="AutoShape 1984">
                        <a:extLst>
                          <a:ext uri="{FF2B5EF4-FFF2-40B4-BE49-F238E27FC236}">
                            <a16:creationId xmlns:a16="http://schemas.microsoft.com/office/drawing/2014/main" id="{5269AB9F-40C4-010D-AC1C-D077FD5769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8" name="AutoShape 1985">
                        <a:extLst>
                          <a:ext uri="{FF2B5EF4-FFF2-40B4-BE49-F238E27FC236}">
                            <a16:creationId xmlns:a16="http://schemas.microsoft.com/office/drawing/2014/main" id="{3499FB88-E9B1-56BA-F256-8196DD3F8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2" name="Group 1986">
                      <a:extLst>
                        <a:ext uri="{FF2B5EF4-FFF2-40B4-BE49-F238E27FC236}">
                          <a16:creationId xmlns:a16="http://schemas.microsoft.com/office/drawing/2014/main" id="{254ABC8C-27C8-C094-5A52-684A3F8DC4B9}"/>
                        </a:ext>
                      </a:extLst>
                    </p:cNvPr>
                    <p:cNvGrpSpPr>
                      <a:grpSpLocks/>
                    </p:cNvGrpSpPr>
                    <p:nvPr/>
                  </p:nvGrpSpPr>
                  <p:grpSpPr bwMode="auto">
                    <a:xfrm>
                      <a:off x="2059" y="801"/>
                      <a:ext cx="40" cy="22"/>
                      <a:chOff x="1937" y="882"/>
                      <a:chExt cx="666" cy="347"/>
                    </a:xfrm>
                  </p:grpSpPr>
                  <p:sp>
                    <p:nvSpPr>
                      <p:cNvPr id="2073" name="AutoShape 1987">
                        <a:extLst>
                          <a:ext uri="{FF2B5EF4-FFF2-40B4-BE49-F238E27FC236}">
                            <a16:creationId xmlns:a16="http://schemas.microsoft.com/office/drawing/2014/main" id="{45DA9F93-9959-6A45-F1B3-1FB06D1A01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4" name="AutoShape 1988">
                        <a:extLst>
                          <a:ext uri="{FF2B5EF4-FFF2-40B4-BE49-F238E27FC236}">
                            <a16:creationId xmlns:a16="http://schemas.microsoft.com/office/drawing/2014/main" id="{1C13247F-9247-F72A-C578-FB900E2A8C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5" name="AutoShape 1989">
                        <a:extLst>
                          <a:ext uri="{FF2B5EF4-FFF2-40B4-BE49-F238E27FC236}">
                            <a16:creationId xmlns:a16="http://schemas.microsoft.com/office/drawing/2014/main" id="{7C4C887B-B54F-11BB-A096-5B0857F79D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4" name="Group 1990">
                    <a:extLst>
                      <a:ext uri="{FF2B5EF4-FFF2-40B4-BE49-F238E27FC236}">
                        <a16:creationId xmlns:a16="http://schemas.microsoft.com/office/drawing/2014/main" id="{CC9B2B6B-DAC5-9E91-8BB2-9BBB6D54B68B}"/>
                      </a:ext>
                    </a:extLst>
                  </p:cNvPr>
                  <p:cNvGrpSpPr>
                    <a:grpSpLocks/>
                  </p:cNvGrpSpPr>
                  <p:nvPr/>
                </p:nvGrpSpPr>
                <p:grpSpPr bwMode="auto">
                  <a:xfrm>
                    <a:off x="1987" y="779"/>
                    <a:ext cx="100" cy="42"/>
                    <a:chOff x="1999" y="781"/>
                    <a:chExt cx="100" cy="42"/>
                  </a:xfrm>
                </p:grpSpPr>
                <p:grpSp>
                  <p:nvGrpSpPr>
                    <p:cNvPr id="2058" name="Group 1991">
                      <a:extLst>
                        <a:ext uri="{FF2B5EF4-FFF2-40B4-BE49-F238E27FC236}">
                          <a16:creationId xmlns:a16="http://schemas.microsoft.com/office/drawing/2014/main" id="{782947BF-4295-F27A-E3C8-1727657244FC}"/>
                        </a:ext>
                      </a:extLst>
                    </p:cNvPr>
                    <p:cNvGrpSpPr>
                      <a:grpSpLocks/>
                    </p:cNvGrpSpPr>
                    <p:nvPr/>
                  </p:nvGrpSpPr>
                  <p:grpSpPr bwMode="auto">
                    <a:xfrm>
                      <a:off x="1999" y="781"/>
                      <a:ext cx="40" cy="22"/>
                      <a:chOff x="1937" y="882"/>
                      <a:chExt cx="666" cy="347"/>
                    </a:xfrm>
                  </p:grpSpPr>
                  <p:sp>
                    <p:nvSpPr>
                      <p:cNvPr id="2067" name="AutoShape 1992">
                        <a:extLst>
                          <a:ext uri="{FF2B5EF4-FFF2-40B4-BE49-F238E27FC236}">
                            <a16:creationId xmlns:a16="http://schemas.microsoft.com/office/drawing/2014/main" id="{05DF9FAB-7F66-6B85-5DCE-5DE31F6C9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8" name="AutoShape 1993">
                        <a:extLst>
                          <a:ext uri="{FF2B5EF4-FFF2-40B4-BE49-F238E27FC236}">
                            <a16:creationId xmlns:a16="http://schemas.microsoft.com/office/drawing/2014/main" id="{5F950404-0708-184F-F924-308D1004D3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9" name="AutoShape 1994">
                        <a:extLst>
                          <a:ext uri="{FF2B5EF4-FFF2-40B4-BE49-F238E27FC236}">
                            <a16:creationId xmlns:a16="http://schemas.microsoft.com/office/drawing/2014/main" id="{30FD02FE-ED5F-8AAE-39E8-8A281B22DF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59" name="Group 1995">
                      <a:extLst>
                        <a:ext uri="{FF2B5EF4-FFF2-40B4-BE49-F238E27FC236}">
                          <a16:creationId xmlns:a16="http://schemas.microsoft.com/office/drawing/2014/main" id="{19121A72-CC02-B1D6-D487-AA017570003F}"/>
                        </a:ext>
                      </a:extLst>
                    </p:cNvPr>
                    <p:cNvGrpSpPr>
                      <a:grpSpLocks/>
                    </p:cNvGrpSpPr>
                    <p:nvPr/>
                  </p:nvGrpSpPr>
                  <p:grpSpPr bwMode="auto">
                    <a:xfrm>
                      <a:off x="2029" y="791"/>
                      <a:ext cx="40" cy="22"/>
                      <a:chOff x="1937" y="882"/>
                      <a:chExt cx="666" cy="347"/>
                    </a:xfrm>
                  </p:grpSpPr>
                  <p:sp>
                    <p:nvSpPr>
                      <p:cNvPr id="2064" name="AutoShape 1996">
                        <a:extLst>
                          <a:ext uri="{FF2B5EF4-FFF2-40B4-BE49-F238E27FC236}">
                            <a16:creationId xmlns:a16="http://schemas.microsoft.com/office/drawing/2014/main" id="{5B643DDD-7856-48E3-9909-7FCDB9DB8A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5" name="AutoShape 1997">
                        <a:extLst>
                          <a:ext uri="{FF2B5EF4-FFF2-40B4-BE49-F238E27FC236}">
                            <a16:creationId xmlns:a16="http://schemas.microsoft.com/office/drawing/2014/main" id="{34E29ABA-04F3-A4B4-1231-C2EB653D4E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6" name="AutoShape 1998">
                        <a:extLst>
                          <a:ext uri="{FF2B5EF4-FFF2-40B4-BE49-F238E27FC236}">
                            <a16:creationId xmlns:a16="http://schemas.microsoft.com/office/drawing/2014/main" id="{A1415EE0-9251-4371-E038-2065669C76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60" name="Group 1999">
                      <a:extLst>
                        <a:ext uri="{FF2B5EF4-FFF2-40B4-BE49-F238E27FC236}">
                          <a16:creationId xmlns:a16="http://schemas.microsoft.com/office/drawing/2014/main" id="{B5A4A5F1-CE82-1F30-C0E1-E6903536CFAD}"/>
                        </a:ext>
                      </a:extLst>
                    </p:cNvPr>
                    <p:cNvGrpSpPr>
                      <a:grpSpLocks/>
                    </p:cNvGrpSpPr>
                    <p:nvPr/>
                  </p:nvGrpSpPr>
                  <p:grpSpPr bwMode="auto">
                    <a:xfrm>
                      <a:off x="2059" y="801"/>
                      <a:ext cx="40" cy="22"/>
                      <a:chOff x="1937" y="882"/>
                      <a:chExt cx="666" cy="347"/>
                    </a:xfrm>
                  </p:grpSpPr>
                  <p:sp>
                    <p:nvSpPr>
                      <p:cNvPr id="2061" name="AutoShape 2000">
                        <a:extLst>
                          <a:ext uri="{FF2B5EF4-FFF2-40B4-BE49-F238E27FC236}">
                            <a16:creationId xmlns:a16="http://schemas.microsoft.com/office/drawing/2014/main" id="{D4BEE866-E0E2-B476-463C-EE12738F6B5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2" name="AutoShape 2001">
                        <a:extLst>
                          <a:ext uri="{FF2B5EF4-FFF2-40B4-BE49-F238E27FC236}">
                            <a16:creationId xmlns:a16="http://schemas.microsoft.com/office/drawing/2014/main" id="{734025DC-3F41-58D8-3881-ACC3808673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3" name="AutoShape 2002">
                        <a:extLst>
                          <a:ext uri="{FF2B5EF4-FFF2-40B4-BE49-F238E27FC236}">
                            <a16:creationId xmlns:a16="http://schemas.microsoft.com/office/drawing/2014/main" id="{59558E19-9320-D42F-C039-7A5BD65482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5" name="Group 2003">
                    <a:extLst>
                      <a:ext uri="{FF2B5EF4-FFF2-40B4-BE49-F238E27FC236}">
                        <a16:creationId xmlns:a16="http://schemas.microsoft.com/office/drawing/2014/main" id="{B55000BF-807A-1911-21C7-8DE8D34F81B9}"/>
                      </a:ext>
                    </a:extLst>
                  </p:cNvPr>
                  <p:cNvGrpSpPr>
                    <a:grpSpLocks/>
                  </p:cNvGrpSpPr>
                  <p:nvPr/>
                </p:nvGrpSpPr>
                <p:grpSpPr bwMode="auto">
                  <a:xfrm>
                    <a:off x="1988" y="775"/>
                    <a:ext cx="100" cy="42"/>
                    <a:chOff x="1999" y="781"/>
                    <a:chExt cx="100" cy="42"/>
                  </a:xfrm>
                </p:grpSpPr>
                <p:grpSp>
                  <p:nvGrpSpPr>
                    <p:cNvPr id="2046" name="Group 2004">
                      <a:extLst>
                        <a:ext uri="{FF2B5EF4-FFF2-40B4-BE49-F238E27FC236}">
                          <a16:creationId xmlns:a16="http://schemas.microsoft.com/office/drawing/2014/main" id="{FA6F8316-0896-D6FD-E0F3-F470D1CC867E}"/>
                        </a:ext>
                      </a:extLst>
                    </p:cNvPr>
                    <p:cNvGrpSpPr>
                      <a:grpSpLocks/>
                    </p:cNvGrpSpPr>
                    <p:nvPr/>
                  </p:nvGrpSpPr>
                  <p:grpSpPr bwMode="auto">
                    <a:xfrm>
                      <a:off x="1999" y="781"/>
                      <a:ext cx="40" cy="22"/>
                      <a:chOff x="1937" y="882"/>
                      <a:chExt cx="666" cy="347"/>
                    </a:xfrm>
                  </p:grpSpPr>
                  <p:sp>
                    <p:nvSpPr>
                      <p:cNvPr id="2055" name="AutoShape 2005">
                        <a:extLst>
                          <a:ext uri="{FF2B5EF4-FFF2-40B4-BE49-F238E27FC236}">
                            <a16:creationId xmlns:a16="http://schemas.microsoft.com/office/drawing/2014/main" id="{464E173B-1F2F-4458-4918-110783ECACF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6" name="AutoShape 2006">
                        <a:extLst>
                          <a:ext uri="{FF2B5EF4-FFF2-40B4-BE49-F238E27FC236}">
                            <a16:creationId xmlns:a16="http://schemas.microsoft.com/office/drawing/2014/main" id="{400C9FF8-8BDB-B1C7-7631-A18AD798E5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7" name="AutoShape 2007">
                        <a:extLst>
                          <a:ext uri="{FF2B5EF4-FFF2-40B4-BE49-F238E27FC236}">
                            <a16:creationId xmlns:a16="http://schemas.microsoft.com/office/drawing/2014/main" id="{17E50BE4-7618-B670-B861-6115597B04C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7" name="Group 2008">
                      <a:extLst>
                        <a:ext uri="{FF2B5EF4-FFF2-40B4-BE49-F238E27FC236}">
                          <a16:creationId xmlns:a16="http://schemas.microsoft.com/office/drawing/2014/main" id="{6413B9DA-CE8D-D67B-093A-1D3C7B9839FD}"/>
                        </a:ext>
                      </a:extLst>
                    </p:cNvPr>
                    <p:cNvGrpSpPr>
                      <a:grpSpLocks/>
                    </p:cNvGrpSpPr>
                    <p:nvPr/>
                  </p:nvGrpSpPr>
                  <p:grpSpPr bwMode="auto">
                    <a:xfrm>
                      <a:off x="2029" y="791"/>
                      <a:ext cx="40" cy="22"/>
                      <a:chOff x="1937" y="882"/>
                      <a:chExt cx="666" cy="347"/>
                    </a:xfrm>
                  </p:grpSpPr>
                  <p:sp>
                    <p:nvSpPr>
                      <p:cNvPr id="2052" name="AutoShape 2009">
                        <a:extLst>
                          <a:ext uri="{FF2B5EF4-FFF2-40B4-BE49-F238E27FC236}">
                            <a16:creationId xmlns:a16="http://schemas.microsoft.com/office/drawing/2014/main" id="{C63A1B36-A33C-54A9-AA00-73F2DF4AEA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3" name="AutoShape 2010">
                        <a:extLst>
                          <a:ext uri="{FF2B5EF4-FFF2-40B4-BE49-F238E27FC236}">
                            <a16:creationId xmlns:a16="http://schemas.microsoft.com/office/drawing/2014/main" id="{531D6101-A40A-542F-44DE-78EC4B815F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4" name="AutoShape 2011">
                        <a:extLst>
                          <a:ext uri="{FF2B5EF4-FFF2-40B4-BE49-F238E27FC236}">
                            <a16:creationId xmlns:a16="http://schemas.microsoft.com/office/drawing/2014/main" id="{6F06BC80-C798-C5D5-5B04-D028B48048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8" name="Group 2012">
                      <a:extLst>
                        <a:ext uri="{FF2B5EF4-FFF2-40B4-BE49-F238E27FC236}">
                          <a16:creationId xmlns:a16="http://schemas.microsoft.com/office/drawing/2014/main" id="{322BF153-B61E-F216-24FF-1C614CB88795}"/>
                        </a:ext>
                      </a:extLst>
                    </p:cNvPr>
                    <p:cNvGrpSpPr>
                      <a:grpSpLocks/>
                    </p:cNvGrpSpPr>
                    <p:nvPr/>
                  </p:nvGrpSpPr>
                  <p:grpSpPr bwMode="auto">
                    <a:xfrm>
                      <a:off x="2059" y="801"/>
                      <a:ext cx="40" cy="22"/>
                      <a:chOff x="1937" y="882"/>
                      <a:chExt cx="666" cy="347"/>
                    </a:xfrm>
                  </p:grpSpPr>
                  <p:sp>
                    <p:nvSpPr>
                      <p:cNvPr id="2049" name="AutoShape 2013">
                        <a:extLst>
                          <a:ext uri="{FF2B5EF4-FFF2-40B4-BE49-F238E27FC236}">
                            <a16:creationId xmlns:a16="http://schemas.microsoft.com/office/drawing/2014/main" id="{53196959-53FF-12DC-C224-A92E2C41033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0" name="AutoShape 2014">
                        <a:extLst>
                          <a:ext uri="{FF2B5EF4-FFF2-40B4-BE49-F238E27FC236}">
                            <a16:creationId xmlns:a16="http://schemas.microsoft.com/office/drawing/2014/main" id="{AABF9A6C-D2A9-B2A2-9211-62E8B3505F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1" name="AutoShape 2015">
                        <a:extLst>
                          <a:ext uri="{FF2B5EF4-FFF2-40B4-BE49-F238E27FC236}">
                            <a16:creationId xmlns:a16="http://schemas.microsoft.com/office/drawing/2014/main" id="{1F0375F6-CD1D-F958-519B-0854A1380C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4" name="AutoShape 2016">
                  <a:extLst>
                    <a:ext uri="{FF2B5EF4-FFF2-40B4-BE49-F238E27FC236}">
                      <a16:creationId xmlns:a16="http://schemas.microsoft.com/office/drawing/2014/main" id="{E58541DD-FF76-9C51-33C4-CA77B30DF4A2}"/>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5" name="AutoShape 2017">
                  <a:extLst>
                    <a:ext uri="{FF2B5EF4-FFF2-40B4-BE49-F238E27FC236}">
                      <a16:creationId xmlns:a16="http://schemas.microsoft.com/office/drawing/2014/main" id="{FA6BF1AC-3599-43F2-0E4D-2C2F18BE6E44}"/>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6" name="AutoShape 2018" descr="大波">
                  <a:extLst>
                    <a:ext uri="{FF2B5EF4-FFF2-40B4-BE49-F238E27FC236}">
                      <a16:creationId xmlns:a16="http://schemas.microsoft.com/office/drawing/2014/main" id="{04732B9D-4C23-0969-E1F3-A63B3B0E0EA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7" name="Group 2019">
                  <a:extLst>
                    <a:ext uri="{FF2B5EF4-FFF2-40B4-BE49-F238E27FC236}">
                      <a16:creationId xmlns:a16="http://schemas.microsoft.com/office/drawing/2014/main" id="{F333AEBB-06C0-43FB-385D-1BE52F32A13A}"/>
                    </a:ext>
                  </a:extLst>
                </p:cNvPr>
                <p:cNvGrpSpPr>
                  <a:grpSpLocks/>
                </p:cNvGrpSpPr>
                <p:nvPr/>
              </p:nvGrpSpPr>
              <p:grpSpPr bwMode="auto">
                <a:xfrm>
                  <a:off x="1917" y="751"/>
                  <a:ext cx="49" cy="103"/>
                  <a:chOff x="1917" y="751"/>
                  <a:chExt cx="49" cy="103"/>
                </a:xfrm>
              </p:grpSpPr>
              <p:grpSp>
                <p:nvGrpSpPr>
                  <p:cNvPr id="2009" name="Group 2020">
                    <a:extLst>
                      <a:ext uri="{FF2B5EF4-FFF2-40B4-BE49-F238E27FC236}">
                        <a16:creationId xmlns:a16="http://schemas.microsoft.com/office/drawing/2014/main" id="{56C36712-1141-CCE7-8D87-91CE3AF5AC85}"/>
                      </a:ext>
                    </a:extLst>
                  </p:cNvPr>
                  <p:cNvGrpSpPr>
                    <a:grpSpLocks/>
                  </p:cNvGrpSpPr>
                  <p:nvPr/>
                </p:nvGrpSpPr>
                <p:grpSpPr bwMode="auto">
                  <a:xfrm rot="-6844529">
                    <a:off x="1888" y="783"/>
                    <a:ext cx="100" cy="42"/>
                    <a:chOff x="1999" y="781"/>
                    <a:chExt cx="100" cy="42"/>
                  </a:xfrm>
                </p:grpSpPr>
                <p:grpSp>
                  <p:nvGrpSpPr>
                    <p:cNvPr id="2023" name="Group 2021">
                      <a:extLst>
                        <a:ext uri="{FF2B5EF4-FFF2-40B4-BE49-F238E27FC236}">
                          <a16:creationId xmlns:a16="http://schemas.microsoft.com/office/drawing/2014/main" id="{51E81A36-53DB-C8D8-4F0D-0495CD8C503C}"/>
                        </a:ext>
                      </a:extLst>
                    </p:cNvPr>
                    <p:cNvGrpSpPr>
                      <a:grpSpLocks/>
                    </p:cNvGrpSpPr>
                    <p:nvPr/>
                  </p:nvGrpSpPr>
                  <p:grpSpPr bwMode="auto">
                    <a:xfrm>
                      <a:off x="1999" y="781"/>
                      <a:ext cx="40" cy="22"/>
                      <a:chOff x="1937" y="882"/>
                      <a:chExt cx="666" cy="347"/>
                    </a:xfrm>
                  </p:grpSpPr>
                  <p:sp>
                    <p:nvSpPr>
                      <p:cNvPr id="2032" name="AutoShape 2022">
                        <a:extLst>
                          <a:ext uri="{FF2B5EF4-FFF2-40B4-BE49-F238E27FC236}">
                            <a16:creationId xmlns:a16="http://schemas.microsoft.com/office/drawing/2014/main" id="{F059BD29-2BF4-172F-D079-DA4C9F0A180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3" name="AutoShape 2023">
                        <a:extLst>
                          <a:ext uri="{FF2B5EF4-FFF2-40B4-BE49-F238E27FC236}">
                            <a16:creationId xmlns:a16="http://schemas.microsoft.com/office/drawing/2014/main" id="{275FB367-523A-73D6-6F9D-6EE6ED345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4" name="AutoShape 2024">
                        <a:extLst>
                          <a:ext uri="{FF2B5EF4-FFF2-40B4-BE49-F238E27FC236}">
                            <a16:creationId xmlns:a16="http://schemas.microsoft.com/office/drawing/2014/main" id="{8E33E049-E218-74B4-29C3-278330BF48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4" name="Group 2025">
                      <a:extLst>
                        <a:ext uri="{FF2B5EF4-FFF2-40B4-BE49-F238E27FC236}">
                          <a16:creationId xmlns:a16="http://schemas.microsoft.com/office/drawing/2014/main" id="{DA9F49E9-E3F0-7123-2E57-CB0E14973A3C}"/>
                        </a:ext>
                      </a:extLst>
                    </p:cNvPr>
                    <p:cNvGrpSpPr>
                      <a:grpSpLocks/>
                    </p:cNvGrpSpPr>
                    <p:nvPr/>
                  </p:nvGrpSpPr>
                  <p:grpSpPr bwMode="auto">
                    <a:xfrm>
                      <a:off x="2029" y="791"/>
                      <a:ext cx="40" cy="22"/>
                      <a:chOff x="1937" y="882"/>
                      <a:chExt cx="666" cy="347"/>
                    </a:xfrm>
                  </p:grpSpPr>
                  <p:sp>
                    <p:nvSpPr>
                      <p:cNvPr id="2029" name="AutoShape 2026">
                        <a:extLst>
                          <a:ext uri="{FF2B5EF4-FFF2-40B4-BE49-F238E27FC236}">
                            <a16:creationId xmlns:a16="http://schemas.microsoft.com/office/drawing/2014/main" id="{EB9272E3-6516-207A-1FD2-FC3EC8C0F4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0" name="AutoShape 2027">
                        <a:extLst>
                          <a:ext uri="{FF2B5EF4-FFF2-40B4-BE49-F238E27FC236}">
                            <a16:creationId xmlns:a16="http://schemas.microsoft.com/office/drawing/2014/main" id="{CFB706E9-553D-8618-DF96-335C2AC77D9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1" name="AutoShape 2028">
                        <a:extLst>
                          <a:ext uri="{FF2B5EF4-FFF2-40B4-BE49-F238E27FC236}">
                            <a16:creationId xmlns:a16="http://schemas.microsoft.com/office/drawing/2014/main" id="{B345665E-42B6-871C-BB3C-C44BE1FC26F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5" name="Group 2029">
                      <a:extLst>
                        <a:ext uri="{FF2B5EF4-FFF2-40B4-BE49-F238E27FC236}">
                          <a16:creationId xmlns:a16="http://schemas.microsoft.com/office/drawing/2014/main" id="{D98CC652-8C06-1145-A1D5-DDA821EF380B}"/>
                        </a:ext>
                      </a:extLst>
                    </p:cNvPr>
                    <p:cNvGrpSpPr>
                      <a:grpSpLocks/>
                    </p:cNvGrpSpPr>
                    <p:nvPr/>
                  </p:nvGrpSpPr>
                  <p:grpSpPr bwMode="auto">
                    <a:xfrm>
                      <a:off x="2059" y="801"/>
                      <a:ext cx="40" cy="22"/>
                      <a:chOff x="1937" y="882"/>
                      <a:chExt cx="666" cy="347"/>
                    </a:xfrm>
                  </p:grpSpPr>
                  <p:sp>
                    <p:nvSpPr>
                      <p:cNvPr id="2026" name="AutoShape 2030">
                        <a:extLst>
                          <a:ext uri="{FF2B5EF4-FFF2-40B4-BE49-F238E27FC236}">
                            <a16:creationId xmlns:a16="http://schemas.microsoft.com/office/drawing/2014/main" id="{34EE5ED1-57DB-6C28-654D-90CD14A010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7" name="AutoShape 2031">
                        <a:extLst>
                          <a:ext uri="{FF2B5EF4-FFF2-40B4-BE49-F238E27FC236}">
                            <a16:creationId xmlns:a16="http://schemas.microsoft.com/office/drawing/2014/main" id="{3B6BC15C-E2BB-422D-4500-481EECE961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8" name="AutoShape 2032">
                        <a:extLst>
                          <a:ext uri="{FF2B5EF4-FFF2-40B4-BE49-F238E27FC236}">
                            <a16:creationId xmlns:a16="http://schemas.microsoft.com/office/drawing/2014/main" id="{76B03EE1-92F5-39B2-1E60-5DB75E24CE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10" name="Group 2033">
                    <a:extLst>
                      <a:ext uri="{FF2B5EF4-FFF2-40B4-BE49-F238E27FC236}">
                        <a16:creationId xmlns:a16="http://schemas.microsoft.com/office/drawing/2014/main" id="{6DE9FC28-2C10-35DA-EDC0-2EF0518D54DB}"/>
                      </a:ext>
                    </a:extLst>
                  </p:cNvPr>
                  <p:cNvGrpSpPr>
                    <a:grpSpLocks/>
                  </p:cNvGrpSpPr>
                  <p:nvPr/>
                </p:nvGrpSpPr>
                <p:grpSpPr bwMode="auto">
                  <a:xfrm rot="-6844529">
                    <a:off x="1895" y="780"/>
                    <a:ext cx="100" cy="42"/>
                    <a:chOff x="1999" y="781"/>
                    <a:chExt cx="100" cy="42"/>
                  </a:xfrm>
                </p:grpSpPr>
                <p:grpSp>
                  <p:nvGrpSpPr>
                    <p:cNvPr id="2011" name="Group 2034">
                      <a:extLst>
                        <a:ext uri="{FF2B5EF4-FFF2-40B4-BE49-F238E27FC236}">
                          <a16:creationId xmlns:a16="http://schemas.microsoft.com/office/drawing/2014/main" id="{D90248BF-BB48-0225-8B64-866C96E74D38}"/>
                        </a:ext>
                      </a:extLst>
                    </p:cNvPr>
                    <p:cNvGrpSpPr>
                      <a:grpSpLocks/>
                    </p:cNvGrpSpPr>
                    <p:nvPr/>
                  </p:nvGrpSpPr>
                  <p:grpSpPr bwMode="auto">
                    <a:xfrm>
                      <a:off x="1999" y="781"/>
                      <a:ext cx="40" cy="22"/>
                      <a:chOff x="1937" y="882"/>
                      <a:chExt cx="666" cy="347"/>
                    </a:xfrm>
                  </p:grpSpPr>
                  <p:sp>
                    <p:nvSpPr>
                      <p:cNvPr id="2020" name="AutoShape 2035">
                        <a:extLst>
                          <a:ext uri="{FF2B5EF4-FFF2-40B4-BE49-F238E27FC236}">
                            <a16:creationId xmlns:a16="http://schemas.microsoft.com/office/drawing/2014/main" id="{6D5CF8F5-DD67-C2EE-4410-FB2AAB69AD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1" name="AutoShape 2036">
                        <a:extLst>
                          <a:ext uri="{FF2B5EF4-FFF2-40B4-BE49-F238E27FC236}">
                            <a16:creationId xmlns:a16="http://schemas.microsoft.com/office/drawing/2014/main" id="{41A7ABC1-798D-E2FD-1E1B-5BE489B1C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2" name="AutoShape 2037">
                        <a:extLst>
                          <a:ext uri="{FF2B5EF4-FFF2-40B4-BE49-F238E27FC236}">
                            <a16:creationId xmlns:a16="http://schemas.microsoft.com/office/drawing/2014/main" id="{199BBE0A-4F9C-019E-9A7E-BD61F71623C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2" name="Group 2038">
                      <a:extLst>
                        <a:ext uri="{FF2B5EF4-FFF2-40B4-BE49-F238E27FC236}">
                          <a16:creationId xmlns:a16="http://schemas.microsoft.com/office/drawing/2014/main" id="{C60DB2F9-A948-9CEE-B1A7-AA4B2991A133}"/>
                        </a:ext>
                      </a:extLst>
                    </p:cNvPr>
                    <p:cNvGrpSpPr>
                      <a:grpSpLocks/>
                    </p:cNvGrpSpPr>
                    <p:nvPr/>
                  </p:nvGrpSpPr>
                  <p:grpSpPr bwMode="auto">
                    <a:xfrm>
                      <a:off x="2029" y="791"/>
                      <a:ext cx="40" cy="22"/>
                      <a:chOff x="1937" y="882"/>
                      <a:chExt cx="666" cy="347"/>
                    </a:xfrm>
                  </p:grpSpPr>
                  <p:sp>
                    <p:nvSpPr>
                      <p:cNvPr id="2017" name="AutoShape 2039">
                        <a:extLst>
                          <a:ext uri="{FF2B5EF4-FFF2-40B4-BE49-F238E27FC236}">
                            <a16:creationId xmlns:a16="http://schemas.microsoft.com/office/drawing/2014/main" id="{E95F9EA0-634B-B1BD-2A02-FE6E23FDA9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8" name="AutoShape 2040">
                        <a:extLst>
                          <a:ext uri="{FF2B5EF4-FFF2-40B4-BE49-F238E27FC236}">
                            <a16:creationId xmlns:a16="http://schemas.microsoft.com/office/drawing/2014/main" id="{7C2639FA-FE26-62DE-4DBA-88A075371B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9" name="AutoShape 2041">
                        <a:extLst>
                          <a:ext uri="{FF2B5EF4-FFF2-40B4-BE49-F238E27FC236}">
                            <a16:creationId xmlns:a16="http://schemas.microsoft.com/office/drawing/2014/main" id="{2F7A84F0-CC84-A017-2D26-89144EDF91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3" name="Group 2042">
                      <a:extLst>
                        <a:ext uri="{FF2B5EF4-FFF2-40B4-BE49-F238E27FC236}">
                          <a16:creationId xmlns:a16="http://schemas.microsoft.com/office/drawing/2014/main" id="{772F968B-6EFA-A850-3FCF-D9F743F121C1}"/>
                        </a:ext>
                      </a:extLst>
                    </p:cNvPr>
                    <p:cNvGrpSpPr>
                      <a:grpSpLocks/>
                    </p:cNvGrpSpPr>
                    <p:nvPr/>
                  </p:nvGrpSpPr>
                  <p:grpSpPr bwMode="auto">
                    <a:xfrm>
                      <a:off x="2059" y="801"/>
                      <a:ext cx="40" cy="22"/>
                      <a:chOff x="1937" y="882"/>
                      <a:chExt cx="666" cy="347"/>
                    </a:xfrm>
                  </p:grpSpPr>
                  <p:sp>
                    <p:nvSpPr>
                      <p:cNvPr id="2014" name="AutoShape 2043">
                        <a:extLst>
                          <a:ext uri="{FF2B5EF4-FFF2-40B4-BE49-F238E27FC236}">
                            <a16:creationId xmlns:a16="http://schemas.microsoft.com/office/drawing/2014/main" id="{E497DCD4-63C0-5D3B-A75B-1DA53954B2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5" name="AutoShape 2044">
                        <a:extLst>
                          <a:ext uri="{FF2B5EF4-FFF2-40B4-BE49-F238E27FC236}">
                            <a16:creationId xmlns:a16="http://schemas.microsoft.com/office/drawing/2014/main" id="{21E6207C-84A5-2A30-03BE-68D1324D6D8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6" name="AutoShape 2045">
                        <a:extLst>
                          <a:ext uri="{FF2B5EF4-FFF2-40B4-BE49-F238E27FC236}">
                            <a16:creationId xmlns:a16="http://schemas.microsoft.com/office/drawing/2014/main" id="{6F4C4ED4-2DCD-F783-1B44-C29C206643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8" name="AutoShape 2046">
                  <a:extLst>
                    <a:ext uri="{FF2B5EF4-FFF2-40B4-BE49-F238E27FC236}">
                      <a16:creationId xmlns:a16="http://schemas.microsoft.com/office/drawing/2014/main" id="{5DCB1656-E954-C85C-2D8B-9FA678037850}"/>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 name="Group 1861">
                <a:extLst>
                  <a:ext uri="{FF2B5EF4-FFF2-40B4-BE49-F238E27FC236}">
                    <a16:creationId xmlns:a16="http://schemas.microsoft.com/office/drawing/2014/main" id="{4B243FF3-5448-7414-ECB8-09AAB2CFAB5B}"/>
                  </a:ext>
                </a:extLst>
              </p:cNvPr>
              <p:cNvGrpSpPr>
                <a:grpSpLocks/>
              </p:cNvGrpSpPr>
              <p:nvPr/>
            </p:nvGrpSpPr>
            <p:grpSpPr bwMode="auto">
              <a:xfrm>
                <a:off x="642906" y="3425834"/>
                <a:ext cx="792161" cy="262438"/>
                <a:chOff x="1760" y="640"/>
                <a:chExt cx="380" cy="218"/>
              </a:xfrm>
            </p:grpSpPr>
            <p:sp>
              <p:nvSpPr>
                <p:cNvPr id="1811" name="AutoShape 1862">
                  <a:extLst>
                    <a:ext uri="{FF2B5EF4-FFF2-40B4-BE49-F238E27FC236}">
                      <a16:creationId xmlns:a16="http://schemas.microsoft.com/office/drawing/2014/main" id="{EA748E8B-01D4-078B-CDAB-2694D15B6BB2}"/>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2" name="AutoShape 1863">
                  <a:extLst>
                    <a:ext uri="{FF2B5EF4-FFF2-40B4-BE49-F238E27FC236}">
                      <a16:creationId xmlns:a16="http://schemas.microsoft.com/office/drawing/2014/main" id="{3355AFF6-C42D-6708-8E50-C881D43B65C4}"/>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3" name="AutoShape 1864">
                  <a:extLst>
                    <a:ext uri="{FF2B5EF4-FFF2-40B4-BE49-F238E27FC236}">
                      <a16:creationId xmlns:a16="http://schemas.microsoft.com/office/drawing/2014/main" id="{BEEE2DA6-0B04-EB2A-CF26-F32E43F48B4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4" name="AutoShape 1865">
                  <a:extLst>
                    <a:ext uri="{FF2B5EF4-FFF2-40B4-BE49-F238E27FC236}">
                      <a16:creationId xmlns:a16="http://schemas.microsoft.com/office/drawing/2014/main" id="{95389615-D4E5-3A3C-577C-3E184381891B}"/>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5" name="AutoShape 1866">
                  <a:extLst>
                    <a:ext uri="{FF2B5EF4-FFF2-40B4-BE49-F238E27FC236}">
                      <a16:creationId xmlns:a16="http://schemas.microsoft.com/office/drawing/2014/main" id="{3A6E8806-1E70-6C40-E538-DC04DBB8E094}"/>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6" name="AutoShape 1867">
                  <a:extLst>
                    <a:ext uri="{FF2B5EF4-FFF2-40B4-BE49-F238E27FC236}">
                      <a16:creationId xmlns:a16="http://schemas.microsoft.com/office/drawing/2014/main" id="{1A9FB3E7-D85D-B5F2-DD0C-C35A3CB70326}"/>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17" name="Group 1868">
                  <a:extLst>
                    <a:ext uri="{FF2B5EF4-FFF2-40B4-BE49-F238E27FC236}">
                      <a16:creationId xmlns:a16="http://schemas.microsoft.com/office/drawing/2014/main" id="{A51956AE-CB39-52DE-7493-72E6087B0827}"/>
                    </a:ext>
                  </a:extLst>
                </p:cNvPr>
                <p:cNvGrpSpPr>
                  <a:grpSpLocks/>
                </p:cNvGrpSpPr>
                <p:nvPr/>
              </p:nvGrpSpPr>
              <p:grpSpPr bwMode="auto">
                <a:xfrm>
                  <a:off x="2017" y="808"/>
                  <a:ext cx="40" cy="22"/>
                  <a:chOff x="1937" y="882"/>
                  <a:chExt cx="666" cy="347"/>
                </a:xfrm>
              </p:grpSpPr>
              <p:sp>
                <p:nvSpPr>
                  <p:cNvPr id="1993" name="AutoShape 1869">
                    <a:extLst>
                      <a:ext uri="{FF2B5EF4-FFF2-40B4-BE49-F238E27FC236}">
                        <a16:creationId xmlns:a16="http://schemas.microsoft.com/office/drawing/2014/main" id="{9FF27FE0-88F0-B722-B797-AD4499D89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4" name="AutoShape 1870">
                    <a:extLst>
                      <a:ext uri="{FF2B5EF4-FFF2-40B4-BE49-F238E27FC236}">
                        <a16:creationId xmlns:a16="http://schemas.microsoft.com/office/drawing/2014/main" id="{9D63D773-3E47-C2AE-3386-0F7FC13A32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5" name="AutoShape 1871">
                    <a:extLst>
                      <a:ext uri="{FF2B5EF4-FFF2-40B4-BE49-F238E27FC236}">
                        <a16:creationId xmlns:a16="http://schemas.microsoft.com/office/drawing/2014/main" id="{34F8E5E8-4796-4CA2-6433-3167AB2AF3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18" name="Group 1872">
                  <a:extLst>
                    <a:ext uri="{FF2B5EF4-FFF2-40B4-BE49-F238E27FC236}">
                      <a16:creationId xmlns:a16="http://schemas.microsoft.com/office/drawing/2014/main" id="{548E4AB9-D32E-1055-FB69-B947C83D6E5F}"/>
                    </a:ext>
                  </a:extLst>
                </p:cNvPr>
                <p:cNvGrpSpPr>
                  <a:grpSpLocks/>
                </p:cNvGrpSpPr>
                <p:nvPr/>
              </p:nvGrpSpPr>
              <p:grpSpPr bwMode="auto">
                <a:xfrm>
                  <a:off x="1986" y="750"/>
                  <a:ext cx="112" cy="72"/>
                  <a:chOff x="1987" y="755"/>
                  <a:chExt cx="112" cy="72"/>
                </a:xfrm>
              </p:grpSpPr>
              <p:grpSp>
                <p:nvGrpSpPr>
                  <p:cNvPr id="1850" name="Group 1873">
                    <a:extLst>
                      <a:ext uri="{FF2B5EF4-FFF2-40B4-BE49-F238E27FC236}">
                        <a16:creationId xmlns:a16="http://schemas.microsoft.com/office/drawing/2014/main" id="{D995F50C-4539-D722-417D-302789165B0E}"/>
                      </a:ext>
                    </a:extLst>
                  </p:cNvPr>
                  <p:cNvGrpSpPr>
                    <a:grpSpLocks/>
                  </p:cNvGrpSpPr>
                  <p:nvPr/>
                </p:nvGrpSpPr>
                <p:grpSpPr bwMode="auto">
                  <a:xfrm>
                    <a:off x="1999" y="781"/>
                    <a:ext cx="100" cy="42"/>
                    <a:chOff x="1999" y="781"/>
                    <a:chExt cx="100" cy="42"/>
                  </a:xfrm>
                </p:grpSpPr>
                <p:grpSp>
                  <p:nvGrpSpPr>
                    <p:cNvPr id="1981" name="Group 1874">
                      <a:extLst>
                        <a:ext uri="{FF2B5EF4-FFF2-40B4-BE49-F238E27FC236}">
                          <a16:creationId xmlns:a16="http://schemas.microsoft.com/office/drawing/2014/main" id="{224BE45E-5F9C-C7C1-BE9D-6BBDE68348DA}"/>
                        </a:ext>
                      </a:extLst>
                    </p:cNvPr>
                    <p:cNvGrpSpPr>
                      <a:grpSpLocks/>
                    </p:cNvGrpSpPr>
                    <p:nvPr/>
                  </p:nvGrpSpPr>
                  <p:grpSpPr bwMode="auto">
                    <a:xfrm>
                      <a:off x="1999" y="781"/>
                      <a:ext cx="40" cy="22"/>
                      <a:chOff x="1937" y="882"/>
                      <a:chExt cx="666" cy="347"/>
                    </a:xfrm>
                  </p:grpSpPr>
                  <p:sp>
                    <p:nvSpPr>
                      <p:cNvPr id="1990" name="AutoShape 1875">
                        <a:extLst>
                          <a:ext uri="{FF2B5EF4-FFF2-40B4-BE49-F238E27FC236}">
                            <a16:creationId xmlns:a16="http://schemas.microsoft.com/office/drawing/2014/main" id="{28324E48-4B17-5956-D5D6-3C62BF4F48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1" name="AutoShape 1876">
                        <a:extLst>
                          <a:ext uri="{FF2B5EF4-FFF2-40B4-BE49-F238E27FC236}">
                            <a16:creationId xmlns:a16="http://schemas.microsoft.com/office/drawing/2014/main" id="{1927A486-42F5-3A4F-B6D7-3DBEC927A7E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2" name="AutoShape 1877">
                        <a:extLst>
                          <a:ext uri="{FF2B5EF4-FFF2-40B4-BE49-F238E27FC236}">
                            <a16:creationId xmlns:a16="http://schemas.microsoft.com/office/drawing/2014/main" id="{C133E681-2A17-12CA-1677-02DAF9AA4F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2" name="Group 1878">
                      <a:extLst>
                        <a:ext uri="{FF2B5EF4-FFF2-40B4-BE49-F238E27FC236}">
                          <a16:creationId xmlns:a16="http://schemas.microsoft.com/office/drawing/2014/main" id="{812184A5-8370-1338-4C98-9A8821E26D35}"/>
                        </a:ext>
                      </a:extLst>
                    </p:cNvPr>
                    <p:cNvGrpSpPr>
                      <a:grpSpLocks/>
                    </p:cNvGrpSpPr>
                    <p:nvPr/>
                  </p:nvGrpSpPr>
                  <p:grpSpPr bwMode="auto">
                    <a:xfrm>
                      <a:off x="2029" y="791"/>
                      <a:ext cx="40" cy="22"/>
                      <a:chOff x="1937" y="882"/>
                      <a:chExt cx="666" cy="347"/>
                    </a:xfrm>
                  </p:grpSpPr>
                  <p:sp>
                    <p:nvSpPr>
                      <p:cNvPr id="1987" name="AutoShape 1879">
                        <a:extLst>
                          <a:ext uri="{FF2B5EF4-FFF2-40B4-BE49-F238E27FC236}">
                            <a16:creationId xmlns:a16="http://schemas.microsoft.com/office/drawing/2014/main" id="{CB13011F-7764-594A-C61B-11F2DB7E4A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8" name="AutoShape 1880">
                        <a:extLst>
                          <a:ext uri="{FF2B5EF4-FFF2-40B4-BE49-F238E27FC236}">
                            <a16:creationId xmlns:a16="http://schemas.microsoft.com/office/drawing/2014/main" id="{E634EF4E-2D0D-325F-8173-8F55824B16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9" name="AutoShape 1881">
                        <a:extLst>
                          <a:ext uri="{FF2B5EF4-FFF2-40B4-BE49-F238E27FC236}">
                            <a16:creationId xmlns:a16="http://schemas.microsoft.com/office/drawing/2014/main" id="{F2A3EEE0-07C4-6B7B-13AD-A0267D08B8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3" name="Group 1882">
                      <a:extLst>
                        <a:ext uri="{FF2B5EF4-FFF2-40B4-BE49-F238E27FC236}">
                          <a16:creationId xmlns:a16="http://schemas.microsoft.com/office/drawing/2014/main" id="{4D1B706B-CF06-B28F-EFCB-F32ED1AC72F7}"/>
                        </a:ext>
                      </a:extLst>
                    </p:cNvPr>
                    <p:cNvGrpSpPr>
                      <a:grpSpLocks/>
                    </p:cNvGrpSpPr>
                    <p:nvPr/>
                  </p:nvGrpSpPr>
                  <p:grpSpPr bwMode="auto">
                    <a:xfrm>
                      <a:off x="2059" y="801"/>
                      <a:ext cx="40" cy="22"/>
                      <a:chOff x="1937" y="882"/>
                      <a:chExt cx="666" cy="347"/>
                    </a:xfrm>
                  </p:grpSpPr>
                  <p:sp>
                    <p:nvSpPr>
                      <p:cNvPr id="1984" name="AutoShape 1883">
                        <a:extLst>
                          <a:ext uri="{FF2B5EF4-FFF2-40B4-BE49-F238E27FC236}">
                            <a16:creationId xmlns:a16="http://schemas.microsoft.com/office/drawing/2014/main" id="{B42598BA-A740-C509-8452-1B955E922E6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5" name="AutoShape 1884">
                        <a:extLst>
                          <a:ext uri="{FF2B5EF4-FFF2-40B4-BE49-F238E27FC236}">
                            <a16:creationId xmlns:a16="http://schemas.microsoft.com/office/drawing/2014/main" id="{E20994D7-4C48-DBA3-8F7D-3112877579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6" name="AutoShape 1885">
                        <a:extLst>
                          <a:ext uri="{FF2B5EF4-FFF2-40B4-BE49-F238E27FC236}">
                            <a16:creationId xmlns:a16="http://schemas.microsoft.com/office/drawing/2014/main" id="{807CB151-C06A-AFA3-EC4A-FACD913E09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1" name="Group 1886">
                    <a:extLst>
                      <a:ext uri="{FF2B5EF4-FFF2-40B4-BE49-F238E27FC236}">
                        <a16:creationId xmlns:a16="http://schemas.microsoft.com/office/drawing/2014/main" id="{18FFE379-9BD6-F6DA-11A1-B170E34A158D}"/>
                      </a:ext>
                    </a:extLst>
                  </p:cNvPr>
                  <p:cNvGrpSpPr>
                    <a:grpSpLocks/>
                  </p:cNvGrpSpPr>
                  <p:nvPr/>
                </p:nvGrpSpPr>
                <p:grpSpPr bwMode="auto">
                  <a:xfrm>
                    <a:off x="1999" y="775"/>
                    <a:ext cx="100" cy="42"/>
                    <a:chOff x="1999" y="781"/>
                    <a:chExt cx="100" cy="42"/>
                  </a:xfrm>
                </p:grpSpPr>
                <p:grpSp>
                  <p:nvGrpSpPr>
                    <p:cNvPr id="1969" name="Group 1887">
                      <a:extLst>
                        <a:ext uri="{FF2B5EF4-FFF2-40B4-BE49-F238E27FC236}">
                          <a16:creationId xmlns:a16="http://schemas.microsoft.com/office/drawing/2014/main" id="{FC211F3B-995D-A854-37D9-08662C73F134}"/>
                        </a:ext>
                      </a:extLst>
                    </p:cNvPr>
                    <p:cNvGrpSpPr>
                      <a:grpSpLocks/>
                    </p:cNvGrpSpPr>
                    <p:nvPr/>
                  </p:nvGrpSpPr>
                  <p:grpSpPr bwMode="auto">
                    <a:xfrm>
                      <a:off x="1999" y="781"/>
                      <a:ext cx="40" cy="22"/>
                      <a:chOff x="1937" y="882"/>
                      <a:chExt cx="666" cy="347"/>
                    </a:xfrm>
                  </p:grpSpPr>
                  <p:sp>
                    <p:nvSpPr>
                      <p:cNvPr id="1978" name="AutoShape 1888">
                        <a:extLst>
                          <a:ext uri="{FF2B5EF4-FFF2-40B4-BE49-F238E27FC236}">
                            <a16:creationId xmlns:a16="http://schemas.microsoft.com/office/drawing/2014/main" id="{ECD2F195-1301-F0EF-69A1-4CE72C1D8A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9" name="AutoShape 1889">
                        <a:extLst>
                          <a:ext uri="{FF2B5EF4-FFF2-40B4-BE49-F238E27FC236}">
                            <a16:creationId xmlns:a16="http://schemas.microsoft.com/office/drawing/2014/main" id="{B6ACEEDB-1E26-B379-DCB2-4F2011DE441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0" name="AutoShape 1890">
                        <a:extLst>
                          <a:ext uri="{FF2B5EF4-FFF2-40B4-BE49-F238E27FC236}">
                            <a16:creationId xmlns:a16="http://schemas.microsoft.com/office/drawing/2014/main" id="{B21F5BDC-F3E4-565B-19D9-A78CE97CD7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0" name="Group 1891">
                      <a:extLst>
                        <a:ext uri="{FF2B5EF4-FFF2-40B4-BE49-F238E27FC236}">
                          <a16:creationId xmlns:a16="http://schemas.microsoft.com/office/drawing/2014/main" id="{9659FD28-4090-810E-40E2-7B96F07E6BD8}"/>
                        </a:ext>
                      </a:extLst>
                    </p:cNvPr>
                    <p:cNvGrpSpPr>
                      <a:grpSpLocks/>
                    </p:cNvGrpSpPr>
                    <p:nvPr/>
                  </p:nvGrpSpPr>
                  <p:grpSpPr bwMode="auto">
                    <a:xfrm>
                      <a:off x="2029" y="791"/>
                      <a:ext cx="40" cy="22"/>
                      <a:chOff x="1937" y="882"/>
                      <a:chExt cx="666" cy="347"/>
                    </a:xfrm>
                  </p:grpSpPr>
                  <p:sp>
                    <p:nvSpPr>
                      <p:cNvPr id="1975" name="AutoShape 1892">
                        <a:extLst>
                          <a:ext uri="{FF2B5EF4-FFF2-40B4-BE49-F238E27FC236}">
                            <a16:creationId xmlns:a16="http://schemas.microsoft.com/office/drawing/2014/main" id="{4383AA8F-6FEA-DD97-DD81-5D2535C388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6" name="AutoShape 1893">
                        <a:extLst>
                          <a:ext uri="{FF2B5EF4-FFF2-40B4-BE49-F238E27FC236}">
                            <a16:creationId xmlns:a16="http://schemas.microsoft.com/office/drawing/2014/main" id="{301216E4-8564-9620-A49C-DD6E9826A7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7" name="AutoShape 1894">
                        <a:extLst>
                          <a:ext uri="{FF2B5EF4-FFF2-40B4-BE49-F238E27FC236}">
                            <a16:creationId xmlns:a16="http://schemas.microsoft.com/office/drawing/2014/main" id="{D7DF5C97-9BCB-584F-726C-9DFC2F64DC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1" name="Group 1895">
                      <a:extLst>
                        <a:ext uri="{FF2B5EF4-FFF2-40B4-BE49-F238E27FC236}">
                          <a16:creationId xmlns:a16="http://schemas.microsoft.com/office/drawing/2014/main" id="{41CBB583-6873-C60C-2898-D165A566DA80}"/>
                        </a:ext>
                      </a:extLst>
                    </p:cNvPr>
                    <p:cNvGrpSpPr>
                      <a:grpSpLocks/>
                    </p:cNvGrpSpPr>
                    <p:nvPr/>
                  </p:nvGrpSpPr>
                  <p:grpSpPr bwMode="auto">
                    <a:xfrm>
                      <a:off x="2059" y="801"/>
                      <a:ext cx="40" cy="22"/>
                      <a:chOff x="1937" y="882"/>
                      <a:chExt cx="666" cy="347"/>
                    </a:xfrm>
                  </p:grpSpPr>
                  <p:sp>
                    <p:nvSpPr>
                      <p:cNvPr id="1972" name="AutoShape 1896">
                        <a:extLst>
                          <a:ext uri="{FF2B5EF4-FFF2-40B4-BE49-F238E27FC236}">
                            <a16:creationId xmlns:a16="http://schemas.microsoft.com/office/drawing/2014/main" id="{674267C9-65A3-14BF-2623-8D15452D38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3" name="AutoShape 1897">
                        <a:extLst>
                          <a:ext uri="{FF2B5EF4-FFF2-40B4-BE49-F238E27FC236}">
                            <a16:creationId xmlns:a16="http://schemas.microsoft.com/office/drawing/2014/main" id="{AA26D81E-016B-E989-0723-AA3148BD86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4" name="AutoShape 1898">
                        <a:extLst>
                          <a:ext uri="{FF2B5EF4-FFF2-40B4-BE49-F238E27FC236}">
                            <a16:creationId xmlns:a16="http://schemas.microsoft.com/office/drawing/2014/main" id="{830C1896-ADE3-0E65-D5E7-47EDC03D2B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2" name="Group 1899">
                    <a:extLst>
                      <a:ext uri="{FF2B5EF4-FFF2-40B4-BE49-F238E27FC236}">
                        <a16:creationId xmlns:a16="http://schemas.microsoft.com/office/drawing/2014/main" id="{C1744DA1-4511-CEF0-1834-599D098949F4}"/>
                      </a:ext>
                    </a:extLst>
                  </p:cNvPr>
                  <p:cNvGrpSpPr>
                    <a:grpSpLocks/>
                  </p:cNvGrpSpPr>
                  <p:nvPr/>
                </p:nvGrpSpPr>
                <p:grpSpPr bwMode="auto">
                  <a:xfrm>
                    <a:off x="1999" y="769"/>
                    <a:ext cx="100" cy="42"/>
                    <a:chOff x="1999" y="781"/>
                    <a:chExt cx="100" cy="42"/>
                  </a:xfrm>
                </p:grpSpPr>
                <p:grpSp>
                  <p:nvGrpSpPr>
                    <p:cNvPr id="1957" name="Group 1900">
                      <a:extLst>
                        <a:ext uri="{FF2B5EF4-FFF2-40B4-BE49-F238E27FC236}">
                          <a16:creationId xmlns:a16="http://schemas.microsoft.com/office/drawing/2014/main" id="{82D1FBAF-760C-05AE-0B39-E5AC8AD2A84B}"/>
                        </a:ext>
                      </a:extLst>
                    </p:cNvPr>
                    <p:cNvGrpSpPr>
                      <a:grpSpLocks/>
                    </p:cNvGrpSpPr>
                    <p:nvPr/>
                  </p:nvGrpSpPr>
                  <p:grpSpPr bwMode="auto">
                    <a:xfrm>
                      <a:off x="1999" y="781"/>
                      <a:ext cx="40" cy="22"/>
                      <a:chOff x="1937" y="882"/>
                      <a:chExt cx="666" cy="347"/>
                    </a:xfrm>
                  </p:grpSpPr>
                  <p:sp>
                    <p:nvSpPr>
                      <p:cNvPr id="1966" name="AutoShape 1901">
                        <a:extLst>
                          <a:ext uri="{FF2B5EF4-FFF2-40B4-BE49-F238E27FC236}">
                            <a16:creationId xmlns:a16="http://schemas.microsoft.com/office/drawing/2014/main" id="{C81B98C0-7CF4-78C5-D472-B1790DDF4D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7" name="AutoShape 1902">
                        <a:extLst>
                          <a:ext uri="{FF2B5EF4-FFF2-40B4-BE49-F238E27FC236}">
                            <a16:creationId xmlns:a16="http://schemas.microsoft.com/office/drawing/2014/main" id="{0820C377-5FC7-62F7-7D16-2F16433A2D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8" name="AutoShape 1903">
                        <a:extLst>
                          <a:ext uri="{FF2B5EF4-FFF2-40B4-BE49-F238E27FC236}">
                            <a16:creationId xmlns:a16="http://schemas.microsoft.com/office/drawing/2014/main" id="{F662FF26-1B75-4CD2-3518-62361E7D3A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8" name="Group 1904">
                      <a:extLst>
                        <a:ext uri="{FF2B5EF4-FFF2-40B4-BE49-F238E27FC236}">
                          <a16:creationId xmlns:a16="http://schemas.microsoft.com/office/drawing/2014/main" id="{E3467F73-55A8-733A-2915-D52A8DFDEF84}"/>
                        </a:ext>
                      </a:extLst>
                    </p:cNvPr>
                    <p:cNvGrpSpPr>
                      <a:grpSpLocks/>
                    </p:cNvGrpSpPr>
                    <p:nvPr/>
                  </p:nvGrpSpPr>
                  <p:grpSpPr bwMode="auto">
                    <a:xfrm>
                      <a:off x="2029" y="791"/>
                      <a:ext cx="40" cy="22"/>
                      <a:chOff x="1937" y="882"/>
                      <a:chExt cx="666" cy="347"/>
                    </a:xfrm>
                  </p:grpSpPr>
                  <p:sp>
                    <p:nvSpPr>
                      <p:cNvPr id="1963" name="AutoShape 1905">
                        <a:extLst>
                          <a:ext uri="{FF2B5EF4-FFF2-40B4-BE49-F238E27FC236}">
                            <a16:creationId xmlns:a16="http://schemas.microsoft.com/office/drawing/2014/main" id="{87074770-70E2-2BFA-0FE0-0A810B397E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4" name="AutoShape 1906">
                        <a:extLst>
                          <a:ext uri="{FF2B5EF4-FFF2-40B4-BE49-F238E27FC236}">
                            <a16:creationId xmlns:a16="http://schemas.microsoft.com/office/drawing/2014/main" id="{8CB4173B-59FD-BF3D-F0BD-B0E1B547A3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5" name="AutoShape 1907">
                        <a:extLst>
                          <a:ext uri="{FF2B5EF4-FFF2-40B4-BE49-F238E27FC236}">
                            <a16:creationId xmlns:a16="http://schemas.microsoft.com/office/drawing/2014/main" id="{B3AB9016-2978-C4E4-C9D1-67614E9AC7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9" name="Group 1908">
                      <a:extLst>
                        <a:ext uri="{FF2B5EF4-FFF2-40B4-BE49-F238E27FC236}">
                          <a16:creationId xmlns:a16="http://schemas.microsoft.com/office/drawing/2014/main" id="{1ED3FB9B-C736-F066-24DE-AAA30608CD2F}"/>
                        </a:ext>
                      </a:extLst>
                    </p:cNvPr>
                    <p:cNvGrpSpPr>
                      <a:grpSpLocks/>
                    </p:cNvGrpSpPr>
                    <p:nvPr/>
                  </p:nvGrpSpPr>
                  <p:grpSpPr bwMode="auto">
                    <a:xfrm>
                      <a:off x="2059" y="801"/>
                      <a:ext cx="40" cy="22"/>
                      <a:chOff x="1937" y="882"/>
                      <a:chExt cx="666" cy="347"/>
                    </a:xfrm>
                  </p:grpSpPr>
                  <p:sp>
                    <p:nvSpPr>
                      <p:cNvPr id="1960" name="AutoShape 1909">
                        <a:extLst>
                          <a:ext uri="{FF2B5EF4-FFF2-40B4-BE49-F238E27FC236}">
                            <a16:creationId xmlns:a16="http://schemas.microsoft.com/office/drawing/2014/main" id="{8225C26A-5573-B3AC-F929-0783D3C943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1" name="AutoShape 1910">
                        <a:extLst>
                          <a:ext uri="{FF2B5EF4-FFF2-40B4-BE49-F238E27FC236}">
                            <a16:creationId xmlns:a16="http://schemas.microsoft.com/office/drawing/2014/main" id="{2F78A57A-DF10-E34C-9BB1-11DAA0B690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2" name="AutoShape 1911">
                        <a:extLst>
                          <a:ext uri="{FF2B5EF4-FFF2-40B4-BE49-F238E27FC236}">
                            <a16:creationId xmlns:a16="http://schemas.microsoft.com/office/drawing/2014/main" id="{A9AD2D4A-0B62-ABBC-B218-74B12D4B13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3" name="Group 1912">
                    <a:extLst>
                      <a:ext uri="{FF2B5EF4-FFF2-40B4-BE49-F238E27FC236}">
                        <a16:creationId xmlns:a16="http://schemas.microsoft.com/office/drawing/2014/main" id="{2EEBD4CA-9618-2D35-30EC-3B92519CA175}"/>
                      </a:ext>
                    </a:extLst>
                  </p:cNvPr>
                  <p:cNvGrpSpPr>
                    <a:grpSpLocks/>
                  </p:cNvGrpSpPr>
                  <p:nvPr/>
                </p:nvGrpSpPr>
                <p:grpSpPr bwMode="auto">
                  <a:xfrm>
                    <a:off x="1999" y="762"/>
                    <a:ext cx="100" cy="42"/>
                    <a:chOff x="1999" y="781"/>
                    <a:chExt cx="100" cy="42"/>
                  </a:xfrm>
                </p:grpSpPr>
                <p:grpSp>
                  <p:nvGrpSpPr>
                    <p:cNvPr id="1945" name="Group 1913">
                      <a:extLst>
                        <a:ext uri="{FF2B5EF4-FFF2-40B4-BE49-F238E27FC236}">
                          <a16:creationId xmlns:a16="http://schemas.microsoft.com/office/drawing/2014/main" id="{2BE11843-C83D-1BCE-A638-9023CEB1731C}"/>
                        </a:ext>
                      </a:extLst>
                    </p:cNvPr>
                    <p:cNvGrpSpPr>
                      <a:grpSpLocks/>
                    </p:cNvGrpSpPr>
                    <p:nvPr/>
                  </p:nvGrpSpPr>
                  <p:grpSpPr bwMode="auto">
                    <a:xfrm>
                      <a:off x="1999" y="781"/>
                      <a:ext cx="40" cy="22"/>
                      <a:chOff x="1937" y="882"/>
                      <a:chExt cx="666" cy="347"/>
                    </a:xfrm>
                  </p:grpSpPr>
                  <p:sp>
                    <p:nvSpPr>
                      <p:cNvPr id="1954" name="AutoShape 1914">
                        <a:extLst>
                          <a:ext uri="{FF2B5EF4-FFF2-40B4-BE49-F238E27FC236}">
                            <a16:creationId xmlns:a16="http://schemas.microsoft.com/office/drawing/2014/main" id="{9FB5E589-BE1F-E09A-15DF-B6334B6BBF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5" name="AutoShape 1915">
                        <a:extLst>
                          <a:ext uri="{FF2B5EF4-FFF2-40B4-BE49-F238E27FC236}">
                            <a16:creationId xmlns:a16="http://schemas.microsoft.com/office/drawing/2014/main" id="{63108D45-1DE8-979E-2ABD-18E778D852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6" name="AutoShape 1916">
                        <a:extLst>
                          <a:ext uri="{FF2B5EF4-FFF2-40B4-BE49-F238E27FC236}">
                            <a16:creationId xmlns:a16="http://schemas.microsoft.com/office/drawing/2014/main" id="{C1EA45E4-5699-D0CA-DD35-1BD64FA301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6" name="Group 1917">
                      <a:extLst>
                        <a:ext uri="{FF2B5EF4-FFF2-40B4-BE49-F238E27FC236}">
                          <a16:creationId xmlns:a16="http://schemas.microsoft.com/office/drawing/2014/main" id="{1E13E978-EA8A-4C13-EA59-4884E3BB06C4}"/>
                        </a:ext>
                      </a:extLst>
                    </p:cNvPr>
                    <p:cNvGrpSpPr>
                      <a:grpSpLocks/>
                    </p:cNvGrpSpPr>
                    <p:nvPr/>
                  </p:nvGrpSpPr>
                  <p:grpSpPr bwMode="auto">
                    <a:xfrm>
                      <a:off x="2029" y="791"/>
                      <a:ext cx="40" cy="22"/>
                      <a:chOff x="1937" y="882"/>
                      <a:chExt cx="666" cy="347"/>
                    </a:xfrm>
                  </p:grpSpPr>
                  <p:sp>
                    <p:nvSpPr>
                      <p:cNvPr id="1951" name="AutoShape 1918">
                        <a:extLst>
                          <a:ext uri="{FF2B5EF4-FFF2-40B4-BE49-F238E27FC236}">
                            <a16:creationId xmlns:a16="http://schemas.microsoft.com/office/drawing/2014/main" id="{48316B65-19A1-2DD7-638E-FAAA5F140A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2" name="AutoShape 1919">
                        <a:extLst>
                          <a:ext uri="{FF2B5EF4-FFF2-40B4-BE49-F238E27FC236}">
                            <a16:creationId xmlns:a16="http://schemas.microsoft.com/office/drawing/2014/main" id="{95F99895-1A6B-EAB5-C1A4-DD14220B35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3" name="AutoShape 1920">
                        <a:extLst>
                          <a:ext uri="{FF2B5EF4-FFF2-40B4-BE49-F238E27FC236}">
                            <a16:creationId xmlns:a16="http://schemas.microsoft.com/office/drawing/2014/main" id="{69D0F37F-4CF2-F95D-C7CE-AA9D4C46C8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7" name="Group 1921">
                      <a:extLst>
                        <a:ext uri="{FF2B5EF4-FFF2-40B4-BE49-F238E27FC236}">
                          <a16:creationId xmlns:a16="http://schemas.microsoft.com/office/drawing/2014/main" id="{43D928EA-0CDE-79D3-944B-AA40C8DDCAA7}"/>
                        </a:ext>
                      </a:extLst>
                    </p:cNvPr>
                    <p:cNvGrpSpPr>
                      <a:grpSpLocks/>
                    </p:cNvGrpSpPr>
                    <p:nvPr/>
                  </p:nvGrpSpPr>
                  <p:grpSpPr bwMode="auto">
                    <a:xfrm>
                      <a:off x="2059" y="801"/>
                      <a:ext cx="40" cy="22"/>
                      <a:chOff x="1937" y="882"/>
                      <a:chExt cx="666" cy="347"/>
                    </a:xfrm>
                  </p:grpSpPr>
                  <p:sp>
                    <p:nvSpPr>
                      <p:cNvPr id="1948" name="AutoShape 1922">
                        <a:extLst>
                          <a:ext uri="{FF2B5EF4-FFF2-40B4-BE49-F238E27FC236}">
                            <a16:creationId xmlns:a16="http://schemas.microsoft.com/office/drawing/2014/main" id="{DFCD74CD-A87E-BF00-5D60-C07664F531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9" name="AutoShape 1923">
                        <a:extLst>
                          <a:ext uri="{FF2B5EF4-FFF2-40B4-BE49-F238E27FC236}">
                            <a16:creationId xmlns:a16="http://schemas.microsoft.com/office/drawing/2014/main" id="{925B20E4-AC1E-E2D9-957F-D8F02FE0D5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0" name="AutoShape 1924">
                        <a:extLst>
                          <a:ext uri="{FF2B5EF4-FFF2-40B4-BE49-F238E27FC236}">
                            <a16:creationId xmlns:a16="http://schemas.microsoft.com/office/drawing/2014/main" id="{1F465A7C-3A7B-47D1-CA15-4F35D4453AB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4" name="Group 1925">
                    <a:extLst>
                      <a:ext uri="{FF2B5EF4-FFF2-40B4-BE49-F238E27FC236}">
                        <a16:creationId xmlns:a16="http://schemas.microsoft.com/office/drawing/2014/main" id="{FC3AE745-857B-FD12-576E-9C142E9A6EB8}"/>
                      </a:ext>
                    </a:extLst>
                  </p:cNvPr>
                  <p:cNvGrpSpPr>
                    <a:grpSpLocks/>
                  </p:cNvGrpSpPr>
                  <p:nvPr/>
                </p:nvGrpSpPr>
                <p:grpSpPr bwMode="auto">
                  <a:xfrm>
                    <a:off x="1999" y="755"/>
                    <a:ext cx="100" cy="42"/>
                    <a:chOff x="1999" y="781"/>
                    <a:chExt cx="100" cy="42"/>
                  </a:xfrm>
                </p:grpSpPr>
                <p:grpSp>
                  <p:nvGrpSpPr>
                    <p:cNvPr id="1933" name="Group 1926">
                      <a:extLst>
                        <a:ext uri="{FF2B5EF4-FFF2-40B4-BE49-F238E27FC236}">
                          <a16:creationId xmlns:a16="http://schemas.microsoft.com/office/drawing/2014/main" id="{B1629547-E4D7-33E5-440D-42FE79669DD4}"/>
                        </a:ext>
                      </a:extLst>
                    </p:cNvPr>
                    <p:cNvGrpSpPr>
                      <a:grpSpLocks/>
                    </p:cNvGrpSpPr>
                    <p:nvPr/>
                  </p:nvGrpSpPr>
                  <p:grpSpPr bwMode="auto">
                    <a:xfrm>
                      <a:off x="1999" y="781"/>
                      <a:ext cx="40" cy="22"/>
                      <a:chOff x="1937" y="882"/>
                      <a:chExt cx="666" cy="347"/>
                    </a:xfrm>
                  </p:grpSpPr>
                  <p:sp>
                    <p:nvSpPr>
                      <p:cNvPr id="1942" name="AutoShape 1927">
                        <a:extLst>
                          <a:ext uri="{FF2B5EF4-FFF2-40B4-BE49-F238E27FC236}">
                            <a16:creationId xmlns:a16="http://schemas.microsoft.com/office/drawing/2014/main" id="{86AF16A7-EE9E-3169-B614-0DC56E8D26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3" name="AutoShape 1928">
                        <a:extLst>
                          <a:ext uri="{FF2B5EF4-FFF2-40B4-BE49-F238E27FC236}">
                            <a16:creationId xmlns:a16="http://schemas.microsoft.com/office/drawing/2014/main" id="{61C4B62C-169E-9692-8DBF-68D2FB878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4" name="AutoShape 1929">
                        <a:extLst>
                          <a:ext uri="{FF2B5EF4-FFF2-40B4-BE49-F238E27FC236}">
                            <a16:creationId xmlns:a16="http://schemas.microsoft.com/office/drawing/2014/main" id="{A1701FCF-4E92-5A5A-ED66-41629EE8D7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4" name="Group 1930">
                      <a:extLst>
                        <a:ext uri="{FF2B5EF4-FFF2-40B4-BE49-F238E27FC236}">
                          <a16:creationId xmlns:a16="http://schemas.microsoft.com/office/drawing/2014/main" id="{65F963CE-4632-EFB3-31FA-DF0674CD8886}"/>
                        </a:ext>
                      </a:extLst>
                    </p:cNvPr>
                    <p:cNvGrpSpPr>
                      <a:grpSpLocks/>
                    </p:cNvGrpSpPr>
                    <p:nvPr/>
                  </p:nvGrpSpPr>
                  <p:grpSpPr bwMode="auto">
                    <a:xfrm>
                      <a:off x="2029" y="791"/>
                      <a:ext cx="40" cy="22"/>
                      <a:chOff x="1937" y="882"/>
                      <a:chExt cx="666" cy="347"/>
                    </a:xfrm>
                  </p:grpSpPr>
                  <p:sp>
                    <p:nvSpPr>
                      <p:cNvPr id="1939" name="AutoShape 1931">
                        <a:extLst>
                          <a:ext uri="{FF2B5EF4-FFF2-40B4-BE49-F238E27FC236}">
                            <a16:creationId xmlns:a16="http://schemas.microsoft.com/office/drawing/2014/main" id="{D104B885-AA1A-F5F0-3FEE-CB49D5E9A5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0" name="AutoShape 1932">
                        <a:extLst>
                          <a:ext uri="{FF2B5EF4-FFF2-40B4-BE49-F238E27FC236}">
                            <a16:creationId xmlns:a16="http://schemas.microsoft.com/office/drawing/2014/main" id="{E1F387E6-EACA-4F7C-4816-22E23EA4F8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1" name="AutoShape 1933">
                        <a:extLst>
                          <a:ext uri="{FF2B5EF4-FFF2-40B4-BE49-F238E27FC236}">
                            <a16:creationId xmlns:a16="http://schemas.microsoft.com/office/drawing/2014/main" id="{633A2EE8-6071-7E8C-23D7-AE86F31D19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5" name="Group 1934">
                      <a:extLst>
                        <a:ext uri="{FF2B5EF4-FFF2-40B4-BE49-F238E27FC236}">
                          <a16:creationId xmlns:a16="http://schemas.microsoft.com/office/drawing/2014/main" id="{637AF830-A601-453D-A525-0C85B60F6BBC}"/>
                        </a:ext>
                      </a:extLst>
                    </p:cNvPr>
                    <p:cNvGrpSpPr>
                      <a:grpSpLocks/>
                    </p:cNvGrpSpPr>
                    <p:nvPr/>
                  </p:nvGrpSpPr>
                  <p:grpSpPr bwMode="auto">
                    <a:xfrm>
                      <a:off x="2059" y="801"/>
                      <a:ext cx="40" cy="22"/>
                      <a:chOff x="1937" y="882"/>
                      <a:chExt cx="666" cy="347"/>
                    </a:xfrm>
                  </p:grpSpPr>
                  <p:sp>
                    <p:nvSpPr>
                      <p:cNvPr id="1936" name="AutoShape 1935">
                        <a:extLst>
                          <a:ext uri="{FF2B5EF4-FFF2-40B4-BE49-F238E27FC236}">
                            <a16:creationId xmlns:a16="http://schemas.microsoft.com/office/drawing/2014/main" id="{2C177D79-2814-9CC9-CD51-DEDE67A41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7" name="AutoShape 1936">
                        <a:extLst>
                          <a:ext uri="{FF2B5EF4-FFF2-40B4-BE49-F238E27FC236}">
                            <a16:creationId xmlns:a16="http://schemas.microsoft.com/office/drawing/2014/main" id="{EA308B04-0386-6E5D-6AA9-32400ACFA8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8" name="AutoShape 1937">
                        <a:extLst>
                          <a:ext uri="{FF2B5EF4-FFF2-40B4-BE49-F238E27FC236}">
                            <a16:creationId xmlns:a16="http://schemas.microsoft.com/office/drawing/2014/main" id="{7A8F4A83-A835-0751-9A32-923AD2E3A3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5" name="Group 1938">
                    <a:extLst>
                      <a:ext uri="{FF2B5EF4-FFF2-40B4-BE49-F238E27FC236}">
                        <a16:creationId xmlns:a16="http://schemas.microsoft.com/office/drawing/2014/main" id="{0B8CAEC3-9293-6D48-275C-299DEA26DB12}"/>
                      </a:ext>
                    </a:extLst>
                  </p:cNvPr>
                  <p:cNvGrpSpPr>
                    <a:grpSpLocks/>
                  </p:cNvGrpSpPr>
                  <p:nvPr/>
                </p:nvGrpSpPr>
                <p:grpSpPr bwMode="auto">
                  <a:xfrm>
                    <a:off x="1993" y="783"/>
                    <a:ext cx="100" cy="42"/>
                    <a:chOff x="1999" y="781"/>
                    <a:chExt cx="100" cy="42"/>
                  </a:xfrm>
                </p:grpSpPr>
                <p:grpSp>
                  <p:nvGrpSpPr>
                    <p:cNvPr id="1921" name="Group 1939">
                      <a:extLst>
                        <a:ext uri="{FF2B5EF4-FFF2-40B4-BE49-F238E27FC236}">
                          <a16:creationId xmlns:a16="http://schemas.microsoft.com/office/drawing/2014/main" id="{499D85B5-9DDA-6E46-21F9-77F5E871A288}"/>
                        </a:ext>
                      </a:extLst>
                    </p:cNvPr>
                    <p:cNvGrpSpPr>
                      <a:grpSpLocks/>
                    </p:cNvGrpSpPr>
                    <p:nvPr/>
                  </p:nvGrpSpPr>
                  <p:grpSpPr bwMode="auto">
                    <a:xfrm>
                      <a:off x="1999" y="781"/>
                      <a:ext cx="40" cy="22"/>
                      <a:chOff x="1937" y="882"/>
                      <a:chExt cx="666" cy="347"/>
                    </a:xfrm>
                  </p:grpSpPr>
                  <p:sp>
                    <p:nvSpPr>
                      <p:cNvPr id="1930" name="AutoShape 1940">
                        <a:extLst>
                          <a:ext uri="{FF2B5EF4-FFF2-40B4-BE49-F238E27FC236}">
                            <a16:creationId xmlns:a16="http://schemas.microsoft.com/office/drawing/2014/main" id="{3A283E78-27FB-E769-B781-21DE06D1DA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1" name="AutoShape 1941">
                        <a:extLst>
                          <a:ext uri="{FF2B5EF4-FFF2-40B4-BE49-F238E27FC236}">
                            <a16:creationId xmlns:a16="http://schemas.microsoft.com/office/drawing/2014/main" id="{229BB2C0-2E1D-57F7-411B-9FB21B8845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2" name="AutoShape 1942">
                        <a:extLst>
                          <a:ext uri="{FF2B5EF4-FFF2-40B4-BE49-F238E27FC236}">
                            <a16:creationId xmlns:a16="http://schemas.microsoft.com/office/drawing/2014/main" id="{9B76387E-2F69-1E37-565F-8348D0B00B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2" name="Group 1943">
                      <a:extLst>
                        <a:ext uri="{FF2B5EF4-FFF2-40B4-BE49-F238E27FC236}">
                          <a16:creationId xmlns:a16="http://schemas.microsoft.com/office/drawing/2014/main" id="{E5180551-0AD0-37C7-E991-F8E63C395E36}"/>
                        </a:ext>
                      </a:extLst>
                    </p:cNvPr>
                    <p:cNvGrpSpPr>
                      <a:grpSpLocks/>
                    </p:cNvGrpSpPr>
                    <p:nvPr/>
                  </p:nvGrpSpPr>
                  <p:grpSpPr bwMode="auto">
                    <a:xfrm>
                      <a:off x="2029" y="791"/>
                      <a:ext cx="40" cy="22"/>
                      <a:chOff x="1937" y="882"/>
                      <a:chExt cx="666" cy="347"/>
                    </a:xfrm>
                  </p:grpSpPr>
                  <p:sp>
                    <p:nvSpPr>
                      <p:cNvPr id="1927" name="AutoShape 1944">
                        <a:extLst>
                          <a:ext uri="{FF2B5EF4-FFF2-40B4-BE49-F238E27FC236}">
                            <a16:creationId xmlns:a16="http://schemas.microsoft.com/office/drawing/2014/main" id="{399DF319-43BC-0169-953F-4D866E0B70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8" name="AutoShape 1945">
                        <a:extLst>
                          <a:ext uri="{FF2B5EF4-FFF2-40B4-BE49-F238E27FC236}">
                            <a16:creationId xmlns:a16="http://schemas.microsoft.com/office/drawing/2014/main" id="{9ABD8133-6ABE-08A6-3E64-56BC0CBD2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9" name="AutoShape 1946">
                        <a:extLst>
                          <a:ext uri="{FF2B5EF4-FFF2-40B4-BE49-F238E27FC236}">
                            <a16:creationId xmlns:a16="http://schemas.microsoft.com/office/drawing/2014/main" id="{897A366A-1B51-8F1A-0E28-CB19ECDFEF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3" name="Group 1947">
                      <a:extLst>
                        <a:ext uri="{FF2B5EF4-FFF2-40B4-BE49-F238E27FC236}">
                          <a16:creationId xmlns:a16="http://schemas.microsoft.com/office/drawing/2014/main" id="{38B5B0CE-1F59-E4AB-8D62-89C9A89FECFE}"/>
                        </a:ext>
                      </a:extLst>
                    </p:cNvPr>
                    <p:cNvGrpSpPr>
                      <a:grpSpLocks/>
                    </p:cNvGrpSpPr>
                    <p:nvPr/>
                  </p:nvGrpSpPr>
                  <p:grpSpPr bwMode="auto">
                    <a:xfrm>
                      <a:off x="2059" y="801"/>
                      <a:ext cx="40" cy="22"/>
                      <a:chOff x="1937" y="882"/>
                      <a:chExt cx="666" cy="347"/>
                    </a:xfrm>
                  </p:grpSpPr>
                  <p:sp>
                    <p:nvSpPr>
                      <p:cNvPr id="1924" name="AutoShape 1948">
                        <a:extLst>
                          <a:ext uri="{FF2B5EF4-FFF2-40B4-BE49-F238E27FC236}">
                            <a16:creationId xmlns:a16="http://schemas.microsoft.com/office/drawing/2014/main" id="{C9C4DCB4-9840-4712-E09F-0A52BE53D4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5" name="AutoShape 1949">
                        <a:extLst>
                          <a:ext uri="{FF2B5EF4-FFF2-40B4-BE49-F238E27FC236}">
                            <a16:creationId xmlns:a16="http://schemas.microsoft.com/office/drawing/2014/main" id="{146EEE4A-D3CC-3918-AD2D-1135FE7993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6" name="AutoShape 1950">
                        <a:extLst>
                          <a:ext uri="{FF2B5EF4-FFF2-40B4-BE49-F238E27FC236}">
                            <a16:creationId xmlns:a16="http://schemas.microsoft.com/office/drawing/2014/main" id="{7F593F80-10C4-2E8F-21B4-FAE1804CF9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6" name="Group 1951">
                    <a:extLst>
                      <a:ext uri="{FF2B5EF4-FFF2-40B4-BE49-F238E27FC236}">
                        <a16:creationId xmlns:a16="http://schemas.microsoft.com/office/drawing/2014/main" id="{2411E15C-6597-C41C-C73C-BAC4DF0B795A}"/>
                      </a:ext>
                    </a:extLst>
                  </p:cNvPr>
                  <p:cNvGrpSpPr>
                    <a:grpSpLocks/>
                  </p:cNvGrpSpPr>
                  <p:nvPr/>
                </p:nvGrpSpPr>
                <p:grpSpPr bwMode="auto">
                  <a:xfrm>
                    <a:off x="1993" y="777"/>
                    <a:ext cx="100" cy="42"/>
                    <a:chOff x="1999" y="781"/>
                    <a:chExt cx="100" cy="42"/>
                  </a:xfrm>
                </p:grpSpPr>
                <p:grpSp>
                  <p:nvGrpSpPr>
                    <p:cNvPr id="1909" name="Group 1952">
                      <a:extLst>
                        <a:ext uri="{FF2B5EF4-FFF2-40B4-BE49-F238E27FC236}">
                          <a16:creationId xmlns:a16="http://schemas.microsoft.com/office/drawing/2014/main" id="{9476902D-3387-7250-C403-3CA544D3C1AA}"/>
                        </a:ext>
                      </a:extLst>
                    </p:cNvPr>
                    <p:cNvGrpSpPr>
                      <a:grpSpLocks/>
                    </p:cNvGrpSpPr>
                    <p:nvPr/>
                  </p:nvGrpSpPr>
                  <p:grpSpPr bwMode="auto">
                    <a:xfrm>
                      <a:off x="1999" y="781"/>
                      <a:ext cx="40" cy="22"/>
                      <a:chOff x="1937" y="882"/>
                      <a:chExt cx="666" cy="347"/>
                    </a:xfrm>
                  </p:grpSpPr>
                  <p:sp>
                    <p:nvSpPr>
                      <p:cNvPr id="1918" name="AutoShape 1953">
                        <a:extLst>
                          <a:ext uri="{FF2B5EF4-FFF2-40B4-BE49-F238E27FC236}">
                            <a16:creationId xmlns:a16="http://schemas.microsoft.com/office/drawing/2014/main" id="{45FC6E76-F0D3-F242-C327-3FFD0BB687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9" name="AutoShape 1954">
                        <a:extLst>
                          <a:ext uri="{FF2B5EF4-FFF2-40B4-BE49-F238E27FC236}">
                            <a16:creationId xmlns:a16="http://schemas.microsoft.com/office/drawing/2014/main" id="{15A03CE1-0A95-5621-1981-5D7EBC592E2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0" name="AutoShape 1955">
                        <a:extLst>
                          <a:ext uri="{FF2B5EF4-FFF2-40B4-BE49-F238E27FC236}">
                            <a16:creationId xmlns:a16="http://schemas.microsoft.com/office/drawing/2014/main" id="{520DEF1B-A134-5049-12C7-7FA18EFEA5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0" name="Group 1956">
                      <a:extLst>
                        <a:ext uri="{FF2B5EF4-FFF2-40B4-BE49-F238E27FC236}">
                          <a16:creationId xmlns:a16="http://schemas.microsoft.com/office/drawing/2014/main" id="{2D99F113-8FF5-BE48-F37A-839C23A8AE47}"/>
                        </a:ext>
                      </a:extLst>
                    </p:cNvPr>
                    <p:cNvGrpSpPr>
                      <a:grpSpLocks/>
                    </p:cNvGrpSpPr>
                    <p:nvPr/>
                  </p:nvGrpSpPr>
                  <p:grpSpPr bwMode="auto">
                    <a:xfrm>
                      <a:off x="2029" y="791"/>
                      <a:ext cx="40" cy="22"/>
                      <a:chOff x="1937" y="882"/>
                      <a:chExt cx="666" cy="347"/>
                    </a:xfrm>
                  </p:grpSpPr>
                  <p:sp>
                    <p:nvSpPr>
                      <p:cNvPr id="1915" name="AutoShape 1957">
                        <a:extLst>
                          <a:ext uri="{FF2B5EF4-FFF2-40B4-BE49-F238E27FC236}">
                            <a16:creationId xmlns:a16="http://schemas.microsoft.com/office/drawing/2014/main" id="{06D303C3-C6D7-3870-639F-F7492B08AD4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6" name="AutoShape 1958">
                        <a:extLst>
                          <a:ext uri="{FF2B5EF4-FFF2-40B4-BE49-F238E27FC236}">
                            <a16:creationId xmlns:a16="http://schemas.microsoft.com/office/drawing/2014/main" id="{C8CC7AF4-2DAD-57EA-5B6B-7311F6039B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7" name="AutoShape 1959">
                        <a:extLst>
                          <a:ext uri="{FF2B5EF4-FFF2-40B4-BE49-F238E27FC236}">
                            <a16:creationId xmlns:a16="http://schemas.microsoft.com/office/drawing/2014/main" id="{652F41EB-2B94-5789-040E-A6C4DBCAA9B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1" name="Group 1960">
                      <a:extLst>
                        <a:ext uri="{FF2B5EF4-FFF2-40B4-BE49-F238E27FC236}">
                          <a16:creationId xmlns:a16="http://schemas.microsoft.com/office/drawing/2014/main" id="{E4351404-11E1-F231-51E4-4C11257A7EAE}"/>
                        </a:ext>
                      </a:extLst>
                    </p:cNvPr>
                    <p:cNvGrpSpPr>
                      <a:grpSpLocks/>
                    </p:cNvGrpSpPr>
                    <p:nvPr/>
                  </p:nvGrpSpPr>
                  <p:grpSpPr bwMode="auto">
                    <a:xfrm>
                      <a:off x="2059" y="801"/>
                      <a:ext cx="40" cy="22"/>
                      <a:chOff x="1937" y="882"/>
                      <a:chExt cx="666" cy="347"/>
                    </a:xfrm>
                  </p:grpSpPr>
                  <p:sp>
                    <p:nvSpPr>
                      <p:cNvPr id="1912" name="AutoShape 1961">
                        <a:extLst>
                          <a:ext uri="{FF2B5EF4-FFF2-40B4-BE49-F238E27FC236}">
                            <a16:creationId xmlns:a16="http://schemas.microsoft.com/office/drawing/2014/main" id="{E7DF2B0D-8B72-0EA0-270D-05DAC883209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3" name="AutoShape 1962">
                        <a:extLst>
                          <a:ext uri="{FF2B5EF4-FFF2-40B4-BE49-F238E27FC236}">
                            <a16:creationId xmlns:a16="http://schemas.microsoft.com/office/drawing/2014/main" id="{0A312D47-628B-EBEB-6D15-CDB71A93D37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4" name="AutoShape 1963">
                        <a:extLst>
                          <a:ext uri="{FF2B5EF4-FFF2-40B4-BE49-F238E27FC236}">
                            <a16:creationId xmlns:a16="http://schemas.microsoft.com/office/drawing/2014/main" id="{E6A0EF1A-E5E5-EB9C-7188-43F25F90D3E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7" name="Group 1964">
                    <a:extLst>
                      <a:ext uri="{FF2B5EF4-FFF2-40B4-BE49-F238E27FC236}">
                        <a16:creationId xmlns:a16="http://schemas.microsoft.com/office/drawing/2014/main" id="{7628CE6C-3ED7-240F-A6F7-D2771A2051DF}"/>
                      </a:ext>
                    </a:extLst>
                  </p:cNvPr>
                  <p:cNvGrpSpPr>
                    <a:grpSpLocks/>
                  </p:cNvGrpSpPr>
                  <p:nvPr/>
                </p:nvGrpSpPr>
                <p:grpSpPr bwMode="auto">
                  <a:xfrm>
                    <a:off x="1993" y="771"/>
                    <a:ext cx="100" cy="42"/>
                    <a:chOff x="1999" y="781"/>
                    <a:chExt cx="100" cy="42"/>
                  </a:xfrm>
                </p:grpSpPr>
                <p:grpSp>
                  <p:nvGrpSpPr>
                    <p:cNvPr id="1897" name="Group 1965">
                      <a:extLst>
                        <a:ext uri="{FF2B5EF4-FFF2-40B4-BE49-F238E27FC236}">
                          <a16:creationId xmlns:a16="http://schemas.microsoft.com/office/drawing/2014/main" id="{2B0963EE-CD96-C16D-0830-838B084D5964}"/>
                        </a:ext>
                      </a:extLst>
                    </p:cNvPr>
                    <p:cNvGrpSpPr>
                      <a:grpSpLocks/>
                    </p:cNvGrpSpPr>
                    <p:nvPr/>
                  </p:nvGrpSpPr>
                  <p:grpSpPr bwMode="auto">
                    <a:xfrm>
                      <a:off x="1999" y="781"/>
                      <a:ext cx="40" cy="22"/>
                      <a:chOff x="1937" y="882"/>
                      <a:chExt cx="666" cy="347"/>
                    </a:xfrm>
                  </p:grpSpPr>
                  <p:sp>
                    <p:nvSpPr>
                      <p:cNvPr id="1906" name="AutoShape 1966">
                        <a:extLst>
                          <a:ext uri="{FF2B5EF4-FFF2-40B4-BE49-F238E27FC236}">
                            <a16:creationId xmlns:a16="http://schemas.microsoft.com/office/drawing/2014/main" id="{369745DC-E488-5503-EC62-AE93CDFC58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7" name="AutoShape 1967">
                        <a:extLst>
                          <a:ext uri="{FF2B5EF4-FFF2-40B4-BE49-F238E27FC236}">
                            <a16:creationId xmlns:a16="http://schemas.microsoft.com/office/drawing/2014/main" id="{2A4C4B3E-8DF8-E0DD-3409-9814393311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8" name="AutoShape 1968">
                        <a:extLst>
                          <a:ext uri="{FF2B5EF4-FFF2-40B4-BE49-F238E27FC236}">
                            <a16:creationId xmlns:a16="http://schemas.microsoft.com/office/drawing/2014/main" id="{83473834-3A3D-B7F3-5AB7-4164303F6C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8" name="Group 1969">
                      <a:extLst>
                        <a:ext uri="{FF2B5EF4-FFF2-40B4-BE49-F238E27FC236}">
                          <a16:creationId xmlns:a16="http://schemas.microsoft.com/office/drawing/2014/main" id="{480E0C5D-893C-1293-3CFE-AFD8FD8A1416}"/>
                        </a:ext>
                      </a:extLst>
                    </p:cNvPr>
                    <p:cNvGrpSpPr>
                      <a:grpSpLocks/>
                    </p:cNvGrpSpPr>
                    <p:nvPr/>
                  </p:nvGrpSpPr>
                  <p:grpSpPr bwMode="auto">
                    <a:xfrm>
                      <a:off x="2029" y="791"/>
                      <a:ext cx="40" cy="22"/>
                      <a:chOff x="1937" y="882"/>
                      <a:chExt cx="666" cy="347"/>
                    </a:xfrm>
                  </p:grpSpPr>
                  <p:sp>
                    <p:nvSpPr>
                      <p:cNvPr id="1903" name="AutoShape 1970">
                        <a:extLst>
                          <a:ext uri="{FF2B5EF4-FFF2-40B4-BE49-F238E27FC236}">
                            <a16:creationId xmlns:a16="http://schemas.microsoft.com/office/drawing/2014/main" id="{55BD2A9D-432B-3400-32A6-F81647081C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4" name="AutoShape 1971">
                        <a:extLst>
                          <a:ext uri="{FF2B5EF4-FFF2-40B4-BE49-F238E27FC236}">
                            <a16:creationId xmlns:a16="http://schemas.microsoft.com/office/drawing/2014/main" id="{EF6B98D7-D75F-E484-6FFD-C04CF07FC0B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5" name="AutoShape 1972">
                        <a:extLst>
                          <a:ext uri="{FF2B5EF4-FFF2-40B4-BE49-F238E27FC236}">
                            <a16:creationId xmlns:a16="http://schemas.microsoft.com/office/drawing/2014/main" id="{F4377F9D-3DD4-246A-15AC-3B9F80A1C3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9" name="Group 1973">
                      <a:extLst>
                        <a:ext uri="{FF2B5EF4-FFF2-40B4-BE49-F238E27FC236}">
                          <a16:creationId xmlns:a16="http://schemas.microsoft.com/office/drawing/2014/main" id="{3CA77B6E-F477-9F35-DB82-B30D1C9F9FCF}"/>
                        </a:ext>
                      </a:extLst>
                    </p:cNvPr>
                    <p:cNvGrpSpPr>
                      <a:grpSpLocks/>
                    </p:cNvGrpSpPr>
                    <p:nvPr/>
                  </p:nvGrpSpPr>
                  <p:grpSpPr bwMode="auto">
                    <a:xfrm>
                      <a:off x="2059" y="801"/>
                      <a:ext cx="40" cy="22"/>
                      <a:chOff x="1937" y="882"/>
                      <a:chExt cx="666" cy="347"/>
                    </a:xfrm>
                  </p:grpSpPr>
                  <p:sp>
                    <p:nvSpPr>
                      <p:cNvPr id="1900" name="AutoShape 1974">
                        <a:extLst>
                          <a:ext uri="{FF2B5EF4-FFF2-40B4-BE49-F238E27FC236}">
                            <a16:creationId xmlns:a16="http://schemas.microsoft.com/office/drawing/2014/main" id="{9F151787-F994-31B6-09BD-234F79A797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1" name="AutoShape 1975">
                        <a:extLst>
                          <a:ext uri="{FF2B5EF4-FFF2-40B4-BE49-F238E27FC236}">
                            <a16:creationId xmlns:a16="http://schemas.microsoft.com/office/drawing/2014/main" id="{03852DF7-035D-6A82-B0C0-7801AF7C68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2" name="AutoShape 1976">
                        <a:extLst>
                          <a:ext uri="{FF2B5EF4-FFF2-40B4-BE49-F238E27FC236}">
                            <a16:creationId xmlns:a16="http://schemas.microsoft.com/office/drawing/2014/main" id="{392710A6-223D-AA5D-41C9-A60ACB26F1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8" name="Group 1977">
                    <a:extLst>
                      <a:ext uri="{FF2B5EF4-FFF2-40B4-BE49-F238E27FC236}">
                        <a16:creationId xmlns:a16="http://schemas.microsoft.com/office/drawing/2014/main" id="{3E7E9D43-7015-ECBB-0303-9025C17C7014}"/>
                      </a:ext>
                    </a:extLst>
                  </p:cNvPr>
                  <p:cNvGrpSpPr>
                    <a:grpSpLocks/>
                  </p:cNvGrpSpPr>
                  <p:nvPr/>
                </p:nvGrpSpPr>
                <p:grpSpPr bwMode="auto">
                  <a:xfrm>
                    <a:off x="1987" y="785"/>
                    <a:ext cx="100" cy="42"/>
                    <a:chOff x="1999" y="781"/>
                    <a:chExt cx="100" cy="42"/>
                  </a:xfrm>
                </p:grpSpPr>
                <p:grpSp>
                  <p:nvGrpSpPr>
                    <p:cNvPr id="1885" name="Group 1978">
                      <a:extLst>
                        <a:ext uri="{FF2B5EF4-FFF2-40B4-BE49-F238E27FC236}">
                          <a16:creationId xmlns:a16="http://schemas.microsoft.com/office/drawing/2014/main" id="{B37DA3EC-2EE5-3FEB-98E7-C2F66E8328C9}"/>
                        </a:ext>
                      </a:extLst>
                    </p:cNvPr>
                    <p:cNvGrpSpPr>
                      <a:grpSpLocks/>
                    </p:cNvGrpSpPr>
                    <p:nvPr/>
                  </p:nvGrpSpPr>
                  <p:grpSpPr bwMode="auto">
                    <a:xfrm>
                      <a:off x="1999" y="781"/>
                      <a:ext cx="40" cy="22"/>
                      <a:chOff x="1937" y="882"/>
                      <a:chExt cx="666" cy="347"/>
                    </a:xfrm>
                  </p:grpSpPr>
                  <p:sp>
                    <p:nvSpPr>
                      <p:cNvPr id="1894" name="AutoShape 1979">
                        <a:extLst>
                          <a:ext uri="{FF2B5EF4-FFF2-40B4-BE49-F238E27FC236}">
                            <a16:creationId xmlns:a16="http://schemas.microsoft.com/office/drawing/2014/main" id="{A4B17FAF-FA93-D151-C492-88E594E31D2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5" name="AutoShape 1980">
                        <a:extLst>
                          <a:ext uri="{FF2B5EF4-FFF2-40B4-BE49-F238E27FC236}">
                            <a16:creationId xmlns:a16="http://schemas.microsoft.com/office/drawing/2014/main" id="{349C8C31-ECB7-9E87-6DAF-CA0BC23200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6" name="AutoShape 1981">
                        <a:extLst>
                          <a:ext uri="{FF2B5EF4-FFF2-40B4-BE49-F238E27FC236}">
                            <a16:creationId xmlns:a16="http://schemas.microsoft.com/office/drawing/2014/main" id="{4FBE85B4-1026-82F4-52B2-24C38EED8B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6" name="Group 1982">
                      <a:extLst>
                        <a:ext uri="{FF2B5EF4-FFF2-40B4-BE49-F238E27FC236}">
                          <a16:creationId xmlns:a16="http://schemas.microsoft.com/office/drawing/2014/main" id="{24258B97-21A1-FD6C-E047-A4AE8616B294}"/>
                        </a:ext>
                      </a:extLst>
                    </p:cNvPr>
                    <p:cNvGrpSpPr>
                      <a:grpSpLocks/>
                    </p:cNvGrpSpPr>
                    <p:nvPr/>
                  </p:nvGrpSpPr>
                  <p:grpSpPr bwMode="auto">
                    <a:xfrm>
                      <a:off x="2029" y="791"/>
                      <a:ext cx="40" cy="22"/>
                      <a:chOff x="1937" y="882"/>
                      <a:chExt cx="666" cy="347"/>
                    </a:xfrm>
                  </p:grpSpPr>
                  <p:sp>
                    <p:nvSpPr>
                      <p:cNvPr id="1891" name="AutoShape 1983">
                        <a:extLst>
                          <a:ext uri="{FF2B5EF4-FFF2-40B4-BE49-F238E27FC236}">
                            <a16:creationId xmlns:a16="http://schemas.microsoft.com/office/drawing/2014/main" id="{175D4265-1112-A5D0-7D7A-61F1AFD4DA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2" name="AutoShape 1984">
                        <a:extLst>
                          <a:ext uri="{FF2B5EF4-FFF2-40B4-BE49-F238E27FC236}">
                            <a16:creationId xmlns:a16="http://schemas.microsoft.com/office/drawing/2014/main" id="{09B5F97C-B99A-F0D0-9EF8-14D3D17200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3" name="AutoShape 1985">
                        <a:extLst>
                          <a:ext uri="{FF2B5EF4-FFF2-40B4-BE49-F238E27FC236}">
                            <a16:creationId xmlns:a16="http://schemas.microsoft.com/office/drawing/2014/main" id="{6D6E689A-9ED7-5851-4F29-3CB7105A44F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7" name="Group 1986">
                      <a:extLst>
                        <a:ext uri="{FF2B5EF4-FFF2-40B4-BE49-F238E27FC236}">
                          <a16:creationId xmlns:a16="http://schemas.microsoft.com/office/drawing/2014/main" id="{A60273EA-1C85-5ED4-14F0-3FB9AB2A7370}"/>
                        </a:ext>
                      </a:extLst>
                    </p:cNvPr>
                    <p:cNvGrpSpPr>
                      <a:grpSpLocks/>
                    </p:cNvGrpSpPr>
                    <p:nvPr/>
                  </p:nvGrpSpPr>
                  <p:grpSpPr bwMode="auto">
                    <a:xfrm>
                      <a:off x="2059" y="801"/>
                      <a:ext cx="40" cy="22"/>
                      <a:chOff x="1937" y="882"/>
                      <a:chExt cx="666" cy="347"/>
                    </a:xfrm>
                  </p:grpSpPr>
                  <p:sp>
                    <p:nvSpPr>
                      <p:cNvPr id="1888" name="AutoShape 1987">
                        <a:extLst>
                          <a:ext uri="{FF2B5EF4-FFF2-40B4-BE49-F238E27FC236}">
                            <a16:creationId xmlns:a16="http://schemas.microsoft.com/office/drawing/2014/main" id="{46EF40AC-5D07-E14F-F640-20BF505CDE2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9" name="AutoShape 1988">
                        <a:extLst>
                          <a:ext uri="{FF2B5EF4-FFF2-40B4-BE49-F238E27FC236}">
                            <a16:creationId xmlns:a16="http://schemas.microsoft.com/office/drawing/2014/main" id="{EC991313-3B11-3F4C-5954-CB669B94AC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0" name="AutoShape 1989">
                        <a:extLst>
                          <a:ext uri="{FF2B5EF4-FFF2-40B4-BE49-F238E27FC236}">
                            <a16:creationId xmlns:a16="http://schemas.microsoft.com/office/drawing/2014/main" id="{2326D2F0-BCA7-B8DA-57D4-CB9FB3CF16B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9" name="Group 1990">
                    <a:extLst>
                      <a:ext uri="{FF2B5EF4-FFF2-40B4-BE49-F238E27FC236}">
                        <a16:creationId xmlns:a16="http://schemas.microsoft.com/office/drawing/2014/main" id="{C37914BD-00F8-0B29-C1E2-55218253C1EC}"/>
                      </a:ext>
                    </a:extLst>
                  </p:cNvPr>
                  <p:cNvGrpSpPr>
                    <a:grpSpLocks/>
                  </p:cNvGrpSpPr>
                  <p:nvPr/>
                </p:nvGrpSpPr>
                <p:grpSpPr bwMode="auto">
                  <a:xfrm>
                    <a:off x="1987" y="779"/>
                    <a:ext cx="100" cy="42"/>
                    <a:chOff x="1999" y="781"/>
                    <a:chExt cx="100" cy="42"/>
                  </a:xfrm>
                </p:grpSpPr>
                <p:grpSp>
                  <p:nvGrpSpPr>
                    <p:cNvPr id="1873" name="Group 1991">
                      <a:extLst>
                        <a:ext uri="{FF2B5EF4-FFF2-40B4-BE49-F238E27FC236}">
                          <a16:creationId xmlns:a16="http://schemas.microsoft.com/office/drawing/2014/main" id="{B6FFA824-CBA2-A03D-DE50-8A45B45985F6}"/>
                        </a:ext>
                      </a:extLst>
                    </p:cNvPr>
                    <p:cNvGrpSpPr>
                      <a:grpSpLocks/>
                    </p:cNvGrpSpPr>
                    <p:nvPr/>
                  </p:nvGrpSpPr>
                  <p:grpSpPr bwMode="auto">
                    <a:xfrm>
                      <a:off x="1999" y="781"/>
                      <a:ext cx="40" cy="22"/>
                      <a:chOff x="1937" y="882"/>
                      <a:chExt cx="666" cy="347"/>
                    </a:xfrm>
                  </p:grpSpPr>
                  <p:sp>
                    <p:nvSpPr>
                      <p:cNvPr id="1882" name="AutoShape 1992">
                        <a:extLst>
                          <a:ext uri="{FF2B5EF4-FFF2-40B4-BE49-F238E27FC236}">
                            <a16:creationId xmlns:a16="http://schemas.microsoft.com/office/drawing/2014/main" id="{975C7F94-76F9-5CB2-B0EB-2DD17598FB2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3" name="AutoShape 1993">
                        <a:extLst>
                          <a:ext uri="{FF2B5EF4-FFF2-40B4-BE49-F238E27FC236}">
                            <a16:creationId xmlns:a16="http://schemas.microsoft.com/office/drawing/2014/main" id="{9406F075-0BAF-45C9-9F5F-AD6E36F31FB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4" name="AutoShape 1994">
                        <a:extLst>
                          <a:ext uri="{FF2B5EF4-FFF2-40B4-BE49-F238E27FC236}">
                            <a16:creationId xmlns:a16="http://schemas.microsoft.com/office/drawing/2014/main" id="{55EABEAB-6BE9-E735-08D5-75DB3D2E5A8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4" name="Group 1995">
                      <a:extLst>
                        <a:ext uri="{FF2B5EF4-FFF2-40B4-BE49-F238E27FC236}">
                          <a16:creationId xmlns:a16="http://schemas.microsoft.com/office/drawing/2014/main" id="{00493D12-5557-44D8-24BD-231D30B16BEF}"/>
                        </a:ext>
                      </a:extLst>
                    </p:cNvPr>
                    <p:cNvGrpSpPr>
                      <a:grpSpLocks/>
                    </p:cNvGrpSpPr>
                    <p:nvPr/>
                  </p:nvGrpSpPr>
                  <p:grpSpPr bwMode="auto">
                    <a:xfrm>
                      <a:off x="2029" y="791"/>
                      <a:ext cx="40" cy="22"/>
                      <a:chOff x="1937" y="882"/>
                      <a:chExt cx="666" cy="347"/>
                    </a:xfrm>
                  </p:grpSpPr>
                  <p:sp>
                    <p:nvSpPr>
                      <p:cNvPr id="1879" name="AutoShape 1996">
                        <a:extLst>
                          <a:ext uri="{FF2B5EF4-FFF2-40B4-BE49-F238E27FC236}">
                            <a16:creationId xmlns:a16="http://schemas.microsoft.com/office/drawing/2014/main" id="{4B29A1A0-3634-0C3C-9020-90C05D9319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0" name="AutoShape 1997">
                        <a:extLst>
                          <a:ext uri="{FF2B5EF4-FFF2-40B4-BE49-F238E27FC236}">
                            <a16:creationId xmlns:a16="http://schemas.microsoft.com/office/drawing/2014/main" id="{DA6177A5-9882-E919-2121-4AA78A6E43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1" name="AutoShape 1998">
                        <a:extLst>
                          <a:ext uri="{FF2B5EF4-FFF2-40B4-BE49-F238E27FC236}">
                            <a16:creationId xmlns:a16="http://schemas.microsoft.com/office/drawing/2014/main" id="{04B2CB79-0787-88B0-BD47-CA972E1B443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5" name="Group 1999">
                      <a:extLst>
                        <a:ext uri="{FF2B5EF4-FFF2-40B4-BE49-F238E27FC236}">
                          <a16:creationId xmlns:a16="http://schemas.microsoft.com/office/drawing/2014/main" id="{ADE57130-857B-B4AA-2F9E-DD4D2DB7229A}"/>
                        </a:ext>
                      </a:extLst>
                    </p:cNvPr>
                    <p:cNvGrpSpPr>
                      <a:grpSpLocks/>
                    </p:cNvGrpSpPr>
                    <p:nvPr/>
                  </p:nvGrpSpPr>
                  <p:grpSpPr bwMode="auto">
                    <a:xfrm>
                      <a:off x="2059" y="801"/>
                      <a:ext cx="40" cy="22"/>
                      <a:chOff x="1937" y="882"/>
                      <a:chExt cx="666" cy="347"/>
                    </a:xfrm>
                  </p:grpSpPr>
                  <p:sp>
                    <p:nvSpPr>
                      <p:cNvPr id="1876" name="AutoShape 2000">
                        <a:extLst>
                          <a:ext uri="{FF2B5EF4-FFF2-40B4-BE49-F238E27FC236}">
                            <a16:creationId xmlns:a16="http://schemas.microsoft.com/office/drawing/2014/main" id="{02D563AA-4DEC-A8A2-3C84-9E93884DD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7" name="AutoShape 2001">
                        <a:extLst>
                          <a:ext uri="{FF2B5EF4-FFF2-40B4-BE49-F238E27FC236}">
                            <a16:creationId xmlns:a16="http://schemas.microsoft.com/office/drawing/2014/main" id="{893E666A-8759-9697-72EF-FF9EBA775C7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8" name="AutoShape 2002">
                        <a:extLst>
                          <a:ext uri="{FF2B5EF4-FFF2-40B4-BE49-F238E27FC236}">
                            <a16:creationId xmlns:a16="http://schemas.microsoft.com/office/drawing/2014/main" id="{3CDEB679-D6B3-5645-8154-B80251B6A26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60" name="Group 2003">
                    <a:extLst>
                      <a:ext uri="{FF2B5EF4-FFF2-40B4-BE49-F238E27FC236}">
                        <a16:creationId xmlns:a16="http://schemas.microsoft.com/office/drawing/2014/main" id="{E53F6603-17D2-23B8-6A17-B635F431B040}"/>
                      </a:ext>
                    </a:extLst>
                  </p:cNvPr>
                  <p:cNvGrpSpPr>
                    <a:grpSpLocks/>
                  </p:cNvGrpSpPr>
                  <p:nvPr/>
                </p:nvGrpSpPr>
                <p:grpSpPr bwMode="auto">
                  <a:xfrm>
                    <a:off x="1988" y="775"/>
                    <a:ext cx="100" cy="42"/>
                    <a:chOff x="1999" y="781"/>
                    <a:chExt cx="100" cy="42"/>
                  </a:xfrm>
                </p:grpSpPr>
                <p:grpSp>
                  <p:nvGrpSpPr>
                    <p:cNvPr id="1861" name="Group 2004">
                      <a:extLst>
                        <a:ext uri="{FF2B5EF4-FFF2-40B4-BE49-F238E27FC236}">
                          <a16:creationId xmlns:a16="http://schemas.microsoft.com/office/drawing/2014/main" id="{63569CE6-DF19-34E7-C8D4-55643A8B57E2}"/>
                        </a:ext>
                      </a:extLst>
                    </p:cNvPr>
                    <p:cNvGrpSpPr>
                      <a:grpSpLocks/>
                    </p:cNvGrpSpPr>
                    <p:nvPr/>
                  </p:nvGrpSpPr>
                  <p:grpSpPr bwMode="auto">
                    <a:xfrm>
                      <a:off x="1999" y="781"/>
                      <a:ext cx="40" cy="22"/>
                      <a:chOff x="1937" y="882"/>
                      <a:chExt cx="666" cy="347"/>
                    </a:xfrm>
                  </p:grpSpPr>
                  <p:sp>
                    <p:nvSpPr>
                      <p:cNvPr id="1870" name="AutoShape 2005">
                        <a:extLst>
                          <a:ext uri="{FF2B5EF4-FFF2-40B4-BE49-F238E27FC236}">
                            <a16:creationId xmlns:a16="http://schemas.microsoft.com/office/drawing/2014/main" id="{2BD95B9D-5382-2302-4206-B8BAC610C7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1" name="AutoShape 2006">
                        <a:extLst>
                          <a:ext uri="{FF2B5EF4-FFF2-40B4-BE49-F238E27FC236}">
                            <a16:creationId xmlns:a16="http://schemas.microsoft.com/office/drawing/2014/main" id="{F4629A34-F215-E36E-17E3-F67058B75E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2" name="AutoShape 2007">
                        <a:extLst>
                          <a:ext uri="{FF2B5EF4-FFF2-40B4-BE49-F238E27FC236}">
                            <a16:creationId xmlns:a16="http://schemas.microsoft.com/office/drawing/2014/main" id="{4614B03A-0F79-C727-C960-6FC0A5630D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2" name="Group 2008">
                      <a:extLst>
                        <a:ext uri="{FF2B5EF4-FFF2-40B4-BE49-F238E27FC236}">
                          <a16:creationId xmlns:a16="http://schemas.microsoft.com/office/drawing/2014/main" id="{8C183F98-4DB2-E4D1-DC52-BA77AD09F35E}"/>
                        </a:ext>
                      </a:extLst>
                    </p:cNvPr>
                    <p:cNvGrpSpPr>
                      <a:grpSpLocks/>
                    </p:cNvGrpSpPr>
                    <p:nvPr/>
                  </p:nvGrpSpPr>
                  <p:grpSpPr bwMode="auto">
                    <a:xfrm>
                      <a:off x="2029" y="791"/>
                      <a:ext cx="40" cy="22"/>
                      <a:chOff x="1937" y="882"/>
                      <a:chExt cx="666" cy="347"/>
                    </a:xfrm>
                  </p:grpSpPr>
                  <p:sp>
                    <p:nvSpPr>
                      <p:cNvPr id="1867" name="AutoShape 2009">
                        <a:extLst>
                          <a:ext uri="{FF2B5EF4-FFF2-40B4-BE49-F238E27FC236}">
                            <a16:creationId xmlns:a16="http://schemas.microsoft.com/office/drawing/2014/main" id="{F051CC7E-65F7-5AC1-3C72-DCEC589416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8" name="AutoShape 2010">
                        <a:extLst>
                          <a:ext uri="{FF2B5EF4-FFF2-40B4-BE49-F238E27FC236}">
                            <a16:creationId xmlns:a16="http://schemas.microsoft.com/office/drawing/2014/main" id="{213FB67B-31CE-5193-7E5F-C7498D32A19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9" name="AutoShape 2011">
                        <a:extLst>
                          <a:ext uri="{FF2B5EF4-FFF2-40B4-BE49-F238E27FC236}">
                            <a16:creationId xmlns:a16="http://schemas.microsoft.com/office/drawing/2014/main" id="{BD6FE3F9-C0F4-2A9D-021B-1A629EDAE1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3" name="Group 2012">
                      <a:extLst>
                        <a:ext uri="{FF2B5EF4-FFF2-40B4-BE49-F238E27FC236}">
                          <a16:creationId xmlns:a16="http://schemas.microsoft.com/office/drawing/2014/main" id="{83B0E2A3-4795-1057-1C98-06986361ADF5}"/>
                        </a:ext>
                      </a:extLst>
                    </p:cNvPr>
                    <p:cNvGrpSpPr>
                      <a:grpSpLocks/>
                    </p:cNvGrpSpPr>
                    <p:nvPr/>
                  </p:nvGrpSpPr>
                  <p:grpSpPr bwMode="auto">
                    <a:xfrm>
                      <a:off x="2059" y="801"/>
                      <a:ext cx="40" cy="22"/>
                      <a:chOff x="1937" y="882"/>
                      <a:chExt cx="666" cy="347"/>
                    </a:xfrm>
                  </p:grpSpPr>
                  <p:sp>
                    <p:nvSpPr>
                      <p:cNvPr id="1864" name="AutoShape 2013">
                        <a:extLst>
                          <a:ext uri="{FF2B5EF4-FFF2-40B4-BE49-F238E27FC236}">
                            <a16:creationId xmlns:a16="http://schemas.microsoft.com/office/drawing/2014/main" id="{8E67E2B8-E5F9-9079-2507-57C38FEB8D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5" name="AutoShape 2014">
                        <a:extLst>
                          <a:ext uri="{FF2B5EF4-FFF2-40B4-BE49-F238E27FC236}">
                            <a16:creationId xmlns:a16="http://schemas.microsoft.com/office/drawing/2014/main" id="{03A17D30-C51A-2947-0FEA-184A4CD7B3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6" name="AutoShape 2015">
                        <a:extLst>
                          <a:ext uri="{FF2B5EF4-FFF2-40B4-BE49-F238E27FC236}">
                            <a16:creationId xmlns:a16="http://schemas.microsoft.com/office/drawing/2014/main" id="{25B2FD74-B27B-C936-1F30-1F2C064C40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19" name="AutoShape 2016">
                  <a:extLst>
                    <a:ext uri="{FF2B5EF4-FFF2-40B4-BE49-F238E27FC236}">
                      <a16:creationId xmlns:a16="http://schemas.microsoft.com/office/drawing/2014/main" id="{EA31E986-603B-BF75-4DDC-318F0116E2B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0" name="AutoShape 2017">
                  <a:extLst>
                    <a:ext uri="{FF2B5EF4-FFF2-40B4-BE49-F238E27FC236}">
                      <a16:creationId xmlns:a16="http://schemas.microsoft.com/office/drawing/2014/main" id="{C0226D15-84F1-FEAB-2B61-C1640073BBE6}"/>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1" name="AutoShape 2018" descr="大波">
                  <a:extLst>
                    <a:ext uri="{FF2B5EF4-FFF2-40B4-BE49-F238E27FC236}">
                      <a16:creationId xmlns:a16="http://schemas.microsoft.com/office/drawing/2014/main" id="{A07FD3DE-77C0-3822-C8A6-33790613B8E6}"/>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22" name="Group 2019">
                  <a:extLst>
                    <a:ext uri="{FF2B5EF4-FFF2-40B4-BE49-F238E27FC236}">
                      <a16:creationId xmlns:a16="http://schemas.microsoft.com/office/drawing/2014/main" id="{2B43A34F-1371-A969-2011-62AE56EB8B64}"/>
                    </a:ext>
                  </a:extLst>
                </p:cNvPr>
                <p:cNvGrpSpPr>
                  <a:grpSpLocks/>
                </p:cNvGrpSpPr>
                <p:nvPr/>
              </p:nvGrpSpPr>
              <p:grpSpPr bwMode="auto">
                <a:xfrm>
                  <a:off x="1919" y="755"/>
                  <a:ext cx="49" cy="103"/>
                  <a:chOff x="1919" y="755"/>
                  <a:chExt cx="49" cy="103"/>
                </a:xfrm>
              </p:grpSpPr>
              <p:grpSp>
                <p:nvGrpSpPr>
                  <p:cNvPr id="1824" name="Group 2020">
                    <a:extLst>
                      <a:ext uri="{FF2B5EF4-FFF2-40B4-BE49-F238E27FC236}">
                        <a16:creationId xmlns:a16="http://schemas.microsoft.com/office/drawing/2014/main" id="{61612A27-56E6-941A-851E-EF684D334385}"/>
                      </a:ext>
                    </a:extLst>
                  </p:cNvPr>
                  <p:cNvGrpSpPr>
                    <a:grpSpLocks/>
                  </p:cNvGrpSpPr>
                  <p:nvPr/>
                </p:nvGrpSpPr>
                <p:grpSpPr bwMode="auto">
                  <a:xfrm rot="-6844529">
                    <a:off x="1890" y="787"/>
                    <a:ext cx="100" cy="42"/>
                    <a:chOff x="1999" y="781"/>
                    <a:chExt cx="100" cy="42"/>
                  </a:xfrm>
                </p:grpSpPr>
                <p:grpSp>
                  <p:nvGrpSpPr>
                    <p:cNvPr id="1838" name="Group 2021">
                      <a:extLst>
                        <a:ext uri="{FF2B5EF4-FFF2-40B4-BE49-F238E27FC236}">
                          <a16:creationId xmlns:a16="http://schemas.microsoft.com/office/drawing/2014/main" id="{55451B14-E3B2-1F82-95C5-6390D55A6149}"/>
                        </a:ext>
                      </a:extLst>
                    </p:cNvPr>
                    <p:cNvGrpSpPr>
                      <a:grpSpLocks/>
                    </p:cNvGrpSpPr>
                    <p:nvPr/>
                  </p:nvGrpSpPr>
                  <p:grpSpPr bwMode="auto">
                    <a:xfrm>
                      <a:off x="1999" y="781"/>
                      <a:ext cx="40" cy="22"/>
                      <a:chOff x="1937" y="882"/>
                      <a:chExt cx="666" cy="347"/>
                    </a:xfrm>
                  </p:grpSpPr>
                  <p:sp>
                    <p:nvSpPr>
                      <p:cNvPr id="1847" name="AutoShape 2022">
                        <a:extLst>
                          <a:ext uri="{FF2B5EF4-FFF2-40B4-BE49-F238E27FC236}">
                            <a16:creationId xmlns:a16="http://schemas.microsoft.com/office/drawing/2014/main" id="{79D23680-4854-D34A-7A8D-BBFE8FA4D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8" name="AutoShape 2023">
                        <a:extLst>
                          <a:ext uri="{FF2B5EF4-FFF2-40B4-BE49-F238E27FC236}">
                            <a16:creationId xmlns:a16="http://schemas.microsoft.com/office/drawing/2014/main" id="{3B4ABA00-881A-A6CC-397A-1DB8336D0C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9" name="AutoShape 2024">
                        <a:extLst>
                          <a:ext uri="{FF2B5EF4-FFF2-40B4-BE49-F238E27FC236}">
                            <a16:creationId xmlns:a16="http://schemas.microsoft.com/office/drawing/2014/main" id="{78843631-8A4A-F5CE-3981-5E24ECB9A9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39" name="Group 2025">
                      <a:extLst>
                        <a:ext uri="{FF2B5EF4-FFF2-40B4-BE49-F238E27FC236}">
                          <a16:creationId xmlns:a16="http://schemas.microsoft.com/office/drawing/2014/main" id="{3A6B49A3-F8D2-7AD4-F9B7-430BABDFC44E}"/>
                        </a:ext>
                      </a:extLst>
                    </p:cNvPr>
                    <p:cNvGrpSpPr>
                      <a:grpSpLocks/>
                    </p:cNvGrpSpPr>
                    <p:nvPr/>
                  </p:nvGrpSpPr>
                  <p:grpSpPr bwMode="auto">
                    <a:xfrm>
                      <a:off x="2029" y="791"/>
                      <a:ext cx="40" cy="22"/>
                      <a:chOff x="1937" y="882"/>
                      <a:chExt cx="666" cy="347"/>
                    </a:xfrm>
                  </p:grpSpPr>
                  <p:sp>
                    <p:nvSpPr>
                      <p:cNvPr id="1844" name="AutoShape 2026">
                        <a:extLst>
                          <a:ext uri="{FF2B5EF4-FFF2-40B4-BE49-F238E27FC236}">
                            <a16:creationId xmlns:a16="http://schemas.microsoft.com/office/drawing/2014/main" id="{6D9B601A-439F-C7A8-6645-2CBD82EA5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5" name="AutoShape 2027">
                        <a:extLst>
                          <a:ext uri="{FF2B5EF4-FFF2-40B4-BE49-F238E27FC236}">
                            <a16:creationId xmlns:a16="http://schemas.microsoft.com/office/drawing/2014/main" id="{AAE286C7-C26A-C019-BDA7-9B49DF1ABB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6" name="AutoShape 2028">
                        <a:extLst>
                          <a:ext uri="{FF2B5EF4-FFF2-40B4-BE49-F238E27FC236}">
                            <a16:creationId xmlns:a16="http://schemas.microsoft.com/office/drawing/2014/main" id="{B49513FA-CBAF-E34F-7686-E34B782818C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40" name="Group 2029">
                      <a:extLst>
                        <a:ext uri="{FF2B5EF4-FFF2-40B4-BE49-F238E27FC236}">
                          <a16:creationId xmlns:a16="http://schemas.microsoft.com/office/drawing/2014/main" id="{B8D77D67-22B8-6A5A-7C16-E5355689DADC}"/>
                        </a:ext>
                      </a:extLst>
                    </p:cNvPr>
                    <p:cNvGrpSpPr>
                      <a:grpSpLocks/>
                    </p:cNvGrpSpPr>
                    <p:nvPr/>
                  </p:nvGrpSpPr>
                  <p:grpSpPr bwMode="auto">
                    <a:xfrm>
                      <a:off x="2059" y="801"/>
                      <a:ext cx="40" cy="22"/>
                      <a:chOff x="1937" y="882"/>
                      <a:chExt cx="666" cy="347"/>
                    </a:xfrm>
                  </p:grpSpPr>
                  <p:sp>
                    <p:nvSpPr>
                      <p:cNvPr id="1841" name="AutoShape 2030">
                        <a:extLst>
                          <a:ext uri="{FF2B5EF4-FFF2-40B4-BE49-F238E27FC236}">
                            <a16:creationId xmlns:a16="http://schemas.microsoft.com/office/drawing/2014/main" id="{8771BAB5-7255-49F5-600F-A0F50932E5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2" name="AutoShape 2031">
                        <a:extLst>
                          <a:ext uri="{FF2B5EF4-FFF2-40B4-BE49-F238E27FC236}">
                            <a16:creationId xmlns:a16="http://schemas.microsoft.com/office/drawing/2014/main" id="{8CB29DAF-37F0-2BAF-10C4-026A2DB136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3" name="AutoShape 2032">
                        <a:extLst>
                          <a:ext uri="{FF2B5EF4-FFF2-40B4-BE49-F238E27FC236}">
                            <a16:creationId xmlns:a16="http://schemas.microsoft.com/office/drawing/2014/main" id="{0060725B-564F-CB86-8D98-7C29890FB7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25" name="Group 2033">
                    <a:extLst>
                      <a:ext uri="{FF2B5EF4-FFF2-40B4-BE49-F238E27FC236}">
                        <a16:creationId xmlns:a16="http://schemas.microsoft.com/office/drawing/2014/main" id="{250A7111-D0A9-123D-C830-793687822174}"/>
                      </a:ext>
                    </a:extLst>
                  </p:cNvPr>
                  <p:cNvGrpSpPr>
                    <a:grpSpLocks/>
                  </p:cNvGrpSpPr>
                  <p:nvPr/>
                </p:nvGrpSpPr>
                <p:grpSpPr bwMode="auto">
                  <a:xfrm rot="-6844529">
                    <a:off x="1897" y="784"/>
                    <a:ext cx="100" cy="42"/>
                    <a:chOff x="1999" y="781"/>
                    <a:chExt cx="100" cy="42"/>
                  </a:xfrm>
                </p:grpSpPr>
                <p:grpSp>
                  <p:nvGrpSpPr>
                    <p:cNvPr id="1826" name="Group 2034">
                      <a:extLst>
                        <a:ext uri="{FF2B5EF4-FFF2-40B4-BE49-F238E27FC236}">
                          <a16:creationId xmlns:a16="http://schemas.microsoft.com/office/drawing/2014/main" id="{5037102A-320F-8C2B-B442-AC6CF20956F0}"/>
                        </a:ext>
                      </a:extLst>
                    </p:cNvPr>
                    <p:cNvGrpSpPr>
                      <a:grpSpLocks/>
                    </p:cNvGrpSpPr>
                    <p:nvPr/>
                  </p:nvGrpSpPr>
                  <p:grpSpPr bwMode="auto">
                    <a:xfrm>
                      <a:off x="1999" y="781"/>
                      <a:ext cx="40" cy="22"/>
                      <a:chOff x="1937" y="882"/>
                      <a:chExt cx="666" cy="347"/>
                    </a:xfrm>
                  </p:grpSpPr>
                  <p:sp>
                    <p:nvSpPr>
                      <p:cNvPr id="1835" name="AutoShape 2035">
                        <a:extLst>
                          <a:ext uri="{FF2B5EF4-FFF2-40B4-BE49-F238E27FC236}">
                            <a16:creationId xmlns:a16="http://schemas.microsoft.com/office/drawing/2014/main" id="{D3C78F61-7159-AA7C-7144-0FC9983FC7E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6" name="AutoShape 2036">
                        <a:extLst>
                          <a:ext uri="{FF2B5EF4-FFF2-40B4-BE49-F238E27FC236}">
                            <a16:creationId xmlns:a16="http://schemas.microsoft.com/office/drawing/2014/main" id="{4B3DACEE-23DF-7DC2-EC2F-F41232F9C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7" name="AutoShape 2037">
                        <a:extLst>
                          <a:ext uri="{FF2B5EF4-FFF2-40B4-BE49-F238E27FC236}">
                            <a16:creationId xmlns:a16="http://schemas.microsoft.com/office/drawing/2014/main" id="{1C7CC623-116C-F8A0-DFAD-CF3C6B442B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7" name="Group 2038">
                      <a:extLst>
                        <a:ext uri="{FF2B5EF4-FFF2-40B4-BE49-F238E27FC236}">
                          <a16:creationId xmlns:a16="http://schemas.microsoft.com/office/drawing/2014/main" id="{EB3F1856-619E-3794-7664-FFE55783A93A}"/>
                        </a:ext>
                      </a:extLst>
                    </p:cNvPr>
                    <p:cNvGrpSpPr>
                      <a:grpSpLocks/>
                    </p:cNvGrpSpPr>
                    <p:nvPr/>
                  </p:nvGrpSpPr>
                  <p:grpSpPr bwMode="auto">
                    <a:xfrm>
                      <a:off x="2029" y="791"/>
                      <a:ext cx="40" cy="22"/>
                      <a:chOff x="1937" y="882"/>
                      <a:chExt cx="666" cy="347"/>
                    </a:xfrm>
                  </p:grpSpPr>
                  <p:sp>
                    <p:nvSpPr>
                      <p:cNvPr id="1832" name="AutoShape 2039">
                        <a:extLst>
                          <a:ext uri="{FF2B5EF4-FFF2-40B4-BE49-F238E27FC236}">
                            <a16:creationId xmlns:a16="http://schemas.microsoft.com/office/drawing/2014/main" id="{5528357E-4118-F9C1-71DF-687D2BB620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3" name="AutoShape 2040">
                        <a:extLst>
                          <a:ext uri="{FF2B5EF4-FFF2-40B4-BE49-F238E27FC236}">
                            <a16:creationId xmlns:a16="http://schemas.microsoft.com/office/drawing/2014/main" id="{29AA0CDB-1293-23A3-002D-918F15F137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4" name="AutoShape 2041">
                        <a:extLst>
                          <a:ext uri="{FF2B5EF4-FFF2-40B4-BE49-F238E27FC236}">
                            <a16:creationId xmlns:a16="http://schemas.microsoft.com/office/drawing/2014/main" id="{CD918B50-F762-4674-3426-84F5F50AA3C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8" name="Group 2042">
                      <a:extLst>
                        <a:ext uri="{FF2B5EF4-FFF2-40B4-BE49-F238E27FC236}">
                          <a16:creationId xmlns:a16="http://schemas.microsoft.com/office/drawing/2014/main" id="{2E87A69F-8E9F-A961-640D-81ACC78BC060}"/>
                        </a:ext>
                      </a:extLst>
                    </p:cNvPr>
                    <p:cNvGrpSpPr>
                      <a:grpSpLocks/>
                    </p:cNvGrpSpPr>
                    <p:nvPr/>
                  </p:nvGrpSpPr>
                  <p:grpSpPr bwMode="auto">
                    <a:xfrm>
                      <a:off x="2059" y="801"/>
                      <a:ext cx="40" cy="22"/>
                      <a:chOff x="1937" y="882"/>
                      <a:chExt cx="666" cy="347"/>
                    </a:xfrm>
                  </p:grpSpPr>
                  <p:sp>
                    <p:nvSpPr>
                      <p:cNvPr id="1829" name="AutoShape 2043">
                        <a:extLst>
                          <a:ext uri="{FF2B5EF4-FFF2-40B4-BE49-F238E27FC236}">
                            <a16:creationId xmlns:a16="http://schemas.microsoft.com/office/drawing/2014/main" id="{24C07F61-A9FB-CB23-8AB3-1920B1B4521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0" name="AutoShape 2044">
                        <a:extLst>
                          <a:ext uri="{FF2B5EF4-FFF2-40B4-BE49-F238E27FC236}">
                            <a16:creationId xmlns:a16="http://schemas.microsoft.com/office/drawing/2014/main" id="{3967879F-18EB-C34A-4C5C-7CB2B032CE6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1" name="AutoShape 2045">
                        <a:extLst>
                          <a:ext uri="{FF2B5EF4-FFF2-40B4-BE49-F238E27FC236}">
                            <a16:creationId xmlns:a16="http://schemas.microsoft.com/office/drawing/2014/main" id="{705F614C-00DB-25A0-4DEF-F48A1B0F75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23" name="AutoShape 2046">
                  <a:extLst>
                    <a:ext uri="{FF2B5EF4-FFF2-40B4-BE49-F238E27FC236}">
                      <a16:creationId xmlns:a16="http://schemas.microsoft.com/office/drawing/2014/main" id="{001398BB-FDE2-95EB-D339-CA70968776C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5" name="Group 1861">
                <a:extLst>
                  <a:ext uri="{FF2B5EF4-FFF2-40B4-BE49-F238E27FC236}">
                    <a16:creationId xmlns:a16="http://schemas.microsoft.com/office/drawing/2014/main" id="{B44060A9-BC6B-2074-9A57-3B193DAE0C90}"/>
                  </a:ext>
                </a:extLst>
              </p:cNvPr>
              <p:cNvGrpSpPr>
                <a:grpSpLocks/>
              </p:cNvGrpSpPr>
              <p:nvPr/>
            </p:nvGrpSpPr>
            <p:grpSpPr bwMode="auto">
              <a:xfrm>
                <a:off x="857220" y="3497272"/>
                <a:ext cx="792161" cy="262438"/>
                <a:chOff x="1760" y="640"/>
                <a:chExt cx="380" cy="218"/>
              </a:xfrm>
            </p:grpSpPr>
            <p:sp>
              <p:nvSpPr>
                <p:cNvPr id="86" name="AutoShape 1862">
                  <a:extLst>
                    <a:ext uri="{FF2B5EF4-FFF2-40B4-BE49-F238E27FC236}">
                      <a16:creationId xmlns:a16="http://schemas.microsoft.com/office/drawing/2014/main" id="{7E226B97-9418-56D4-546A-C78469198A5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 name="AutoShape 1863">
                  <a:extLst>
                    <a:ext uri="{FF2B5EF4-FFF2-40B4-BE49-F238E27FC236}">
                      <a16:creationId xmlns:a16="http://schemas.microsoft.com/office/drawing/2014/main" id="{0D7C2DA8-175E-15BF-B90B-05F57756AB3E}"/>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 name="AutoShape 1864">
                  <a:extLst>
                    <a:ext uri="{FF2B5EF4-FFF2-40B4-BE49-F238E27FC236}">
                      <a16:creationId xmlns:a16="http://schemas.microsoft.com/office/drawing/2014/main" id="{FCFEB158-7FA4-2FF5-122C-A86F335D87E1}"/>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9" name="AutoShape 1865">
                  <a:extLst>
                    <a:ext uri="{FF2B5EF4-FFF2-40B4-BE49-F238E27FC236}">
                      <a16:creationId xmlns:a16="http://schemas.microsoft.com/office/drawing/2014/main" id="{452AE7FB-3F08-C0F3-A992-A50D7C5B1442}"/>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0" name="AutoShape 1866">
                  <a:extLst>
                    <a:ext uri="{FF2B5EF4-FFF2-40B4-BE49-F238E27FC236}">
                      <a16:creationId xmlns:a16="http://schemas.microsoft.com/office/drawing/2014/main" id="{93067E8E-2F09-4107-029C-0BCAF540DAA3}"/>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 name="AutoShape 1867">
                  <a:extLst>
                    <a:ext uri="{FF2B5EF4-FFF2-40B4-BE49-F238E27FC236}">
                      <a16:creationId xmlns:a16="http://schemas.microsoft.com/office/drawing/2014/main" id="{87409F3D-34F6-D3BE-77FD-933492AE2BF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2" name="Group 1868">
                  <a:extLst>
                    <a:ext uri="{FF2B5EF4-FFF2-40B4-BE49-F238E27FC236}">
                      <a16:creationId xmlns:a16="http://schemas.microsoft.com/office/drawing/2014/main" id="{E642776D-BC6C-452E-D247-AB8E2A842C95}"/>
                    </a:ext>
                  </a:extLst>
                </p:cNvPr>
                <p:cNvGrpSpPr>
                  <a:grpSpLocks/>
                </p:cNvGrpSpPr>
                <p:nvPr/>
              </p:nvGrpSpPr>
              <p:grpSpPr bwMode="auto">
                <a:xfrm>
                  <a:off x="2017" y="808"/>
                  <a:ext cx="40" cy="22"/>
                  <a:chOff x="1937" y="882"/>
                  <a:chExt cx="666" cy="347"/>
                </a:xfrm>
              </p:grpSpPr>
              <p:sp>
                <p:nvSpPr>
                  <p:cNvPr id="1808" name="AutoShape 1869">
                    <a:extLst>
                      <a:ext uri="{FF2B5EF4-FFF2-40B4-BE49-F238E27FC236}">
                        <a16:creationId xmlns:a16="http://schemas.microsoft.com/office/drawing/2014/main" id="{BBC11C53-59A3-E86A-2B72-5ECD2FC090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9" name="AutoShape 1870">
                    <a:extLst>
                      <a:ext uri="{FF2B5EF4-FFF2-40B4-BE49-F238E27FC236}">
                        <a16:creationId xmlns:a16="http://schemas.microsoft.com/office/drawing/2014/main" id="{05BD4BF9-E348-4EB0-4338-6023AEC92A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0" name="AutoShape 1871">
                    <a:extLst>
                      <a:ext uri="{FF2B5EF4-FFF2-40B4-BE49-F238E27FC236}">
                        <a16:creationId xmlns:a16="http://schemas.microsoft.com/office/drawing/2014/main" id="{17BE3E6C-6821-1569-899A-F4BCEF7DC45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93" name="Group 1872">
                  <a:extLst>
                    <a:ext uri="{FF2B5EF4-FFF2-40B4-BE49-F238E27FC236}">
                      <a16:creationId xmlns:a16="http://schemas.microsoft.com/office/drawing/2014/main" id="{949674A5-1231-750E-9C4C-D6DE01801F13}"/>
                    </a:ext>
                  </a:extLst>
                </p:cNvPr>
                <p:cNvGrpSpPr>
                  <a:grpSpLocks/>
                </p:cNvGrpSpPr>
                <p:nvPr/>
              </p:nvGrpSpPr>
              <p:grpSpPr bwMode="auto">
                <a:xfrm>
                  <a:off x="1986" y="750"/>
                  <a:ext cx="112" cy="72"/>
                  <a:chOff x="1987" y="755"/>
                  <a:chExt cx="112" cy="72"/>
                </a:xfrm>
              </p:grpSpPr>
              <p:grpSp>
                <p:nvGrpSpPr>
                  <p:cNvPr id="125" name="Group 1873">
                    <a:extLst>
                      <a:ext uri="{FF2B5EF4-FFF2-40B4-BE49-F238E27FC236}">
                        <a16:creationId xmlns:a16="http://schemas.microsoft.com/office/drawing/2014/main" id="{F1BFE686-559F-24F7-10A0-2F936AB1102A}"/>
                      </a:ext>
                    </a:extLst>
                  </p:cNvPr>
                  <p:cNvGrpSpPr>
                    <a:grpSpLocks/>
                  </p:cNvGrpSpPr>
                  <p:nvPr/>
                </p:nvGrpSpPr>
                <p:grpSpPr bwMode="auto">
                  <a:xfrm>
                    <a:off x="1999" y="781"/>
                    <a:ext cx="100" cy="42"/>
                    <a:chOff x="1999" y="781"/>
                    <a:chExt cx="100" cy="42"/>
                  </a:xfrm>
                </p:grpSpPr>
                <p:grpSp>
                  <p:nvGrpSpPr>
                    <p:cNvPr id="1796" name="Group 1874">
                      <a:extLst>
                        <a:ext uri="{FF2B5EF4-FFF2-40B4-BE49-F238E27FC236}">
                          <a16:creationId xmlns:a16="http://schemas.microsoft.com/office/drawing/2014/main" id="{CC3604C5-CC1B-5E0A-F75C-448330BD5644}"/>
                        </a:ext>
                      </a:extLst>
                    </p:cNvPr>
                    <p:cNvGrpSpPr>
                      <a:grpSpLocks/>
                    </p:cNvGrpSpPr>
                    <p:nvPr/>
                  </p:nvGrpSpPr>
                  <p:grpSpPr bwMode="auto">
                    <a:xfrm>
                      <a:off x="1999" y="781"/>
                      <a:ext cx="40" cy="22"/>
                      <a:chOff x="1937" y="882"/>
                      <a:chExt cx="666" cy="347"/>
                    </a:xfrm>
                  </p:grpSpPr>
                  <p:sp>
                    <p:nvSpPr>
                      <p:cNvPr id="1805" name="AutoShape 1875">
                        <a:extLst>
                          <a:ext uri="{FF2B5EF4-FFF2-40B4-BE49-F238E27FC236}">
                            <a16:creationId xmlns:a16="http://schemas.microsoft.com/office/drawing/2014/main" id="{C144A52C-F688-AC3B-7F91-9DBFA004DC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6" name="AutoShape 1876">
                        <a:extLst>
                          <a:ext uri="{FF2B5EF4-FFF2-40B4-BE49-F238E27FC236}">
                            <a16:creationId xmlns:a16="http://schemas.microsoft.com/office/drawing/2014/main" id="{59263D74-8ACC-BB83-2C33-288315F2F7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7" name="AutoShape 1877">
                        <a:extLst>
                          <a:ext uri="{FF2B5EF4-FFF2-40B4-BE49-F238E27FC236}">
                            <a16:creationId xmlns:a16="http://schemas.microsoft.com/office/drawing/2014/main" id="{42E36ED4-1CC6-784C-D089-EF3E64A78DF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7" name="Group 1878">
                      <a:extLst>
                        <a:ext uri="{FF2B5EF4-FFF2-40B4-BE49-F238E27FC236}">
                          <a16:creationId xmlns:a16="http://schemas.microsoft.com/office/drawing/2014/main" id="{50D79BAF-E2D0-1C32-DEDC-F80071EC261D}"/>
                        </a:ext>
                      </a:extLst>
                    </p:cNvPr>
                    <p:cNvGrpSpPr>
                      <a:grpSpLocks/>
                    </p:cNvGrpSpPr>
                    <p:nvPr/>
                  </p:nvGrpSpPr>
                  <p:grpSpPr bwMode="auto">
                    <a:xfrm>
                      <a:off x="2029" y="791"/>
                      <a:ext cx="40" cy="22"/>
                      <a:chOff x="1937" y="882"/>
                      <a:chExt cx="666" cy="347"/>
                    </a:xfrm>
                  </p:grpSpPr>
                  <p:sp>
                    <p:nvSpPr>
                      <p:cNvPr id="1802" name="AutoShape 1879">
                        <a:extLst>
                          <a:ext uri="{FF2B5EF4-FFF2-40B4-BE49-F238E27FC236}">
                            <a16:creationId xmlns:a16="http://schemas.microsoft.com/office/drawing/2014/main" id="{80507212-12E7-6563-47E1-A86CCDA64D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3" name="AutoShape 1880">
                        <a:extLst>
                          <a:ext uri="{FF2B5EF4-FFF2-40B4-BE49-F238E27FC236}">
                            <a16:creationId xmlns:a16="http://schemas.microsoft.com/office/drawing/2014/main" id="{5A967F36-E508-FD27-DB16-832060F146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4" name="AutoShape 1881">
                        <a:extLst>
                          <a:ext uri="{FF2B5EF4-FFF2-40B4-BE49-F238E27FC236}">
                            <a16:creationId xmlns:a16="http://schemas.microsoft.com/office/drawing/2014/main" id="{7B61E64F-38B1-A644-6288-435942432BA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8" name="Group 1882">
                      <a:extLst>
                        <a:ext uri="{FF2B5EF4-FFF2-40B4-BE49-F238E27FC236}">
                          <a16:creationId xmlns:a16="http://schemas.microsoft.com/office/drawing/2014/main" id="{A031584C-8A21-D738-56E5-2C92CE779B7C}"/>
                        </a:ext>
                      </a:extLst>
                    </p:cNvPr>
                    <p:cNvGrpSpPr>
                      <a:grpSpLocks/>
                    </p:cNvGrpSpPr>
                    <p:nvPr/>
                  </p:nvGrpSpPr>
                  <p:grpSpPr bwMode="auto">
                    <a:xfrm>
                      <a:off x="2059" y="801"/>
                      <a:ext cx="40" cy="22"/>
                      <a:chOff x="1937" y="882"/>
                      <a:chExt cx="666" cy="347"/>
                    </a:xfrm>
                  </p:grpSpPr>
                  <p:sp>
                    <p:nvSpPr>
                      <p:cNvPr id="1799" name="AutoShape 1883">
                        <a:extLst>
                          <a:ext uri="{FF2B5EF4-FFF2-40B4-BE49-F238E27FC236}">
                            <a16:creationId xmlns:a16="http://schemas.microsoft.com/office/drawing/2014/main" id="{FED5BA1D-C39E-69ED-B17A-23B25480D2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0" name="AutoShape 1884">
                        <a:extLst>
                          <a:ext uri="{FF2B5EF4-FFF2-40B4-BE49-F238E27FC236}">
                            <a16:creationId xmlns:a16="http://schemas.microsoft.com/office/drawing/2014/main" id="{C0295F00-0850-9F9D-DAB9-CBCD90A527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1" name="AutoShape 1885">
                        <a:extLst>
                          <a:ext uri="{FF2B5EF4-FFF2-40B4-BE49-F238E27FC236}">
                            <a16:creationId xmlns:a16="http://schemas.microsoft.com/office/drawing/2014/main" id="{45BD9F09-858E-3A5F-81B5-E3C31C5EEC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6" name="Group 1886">
                    <a:extLst>
                      <a:ext uri="{FF2B5EF4-FFF2-40B4-BE49-F238E27FC236}">
                        <a16:creationId xmlns:a16="http://schemas.microsoft.com/office/drawing/2014/main" id="{88BFFE96-2AC9-22EE-919E-7DA23E772720}"/>
                      </a:ext>
                    </a:extLst>
                  </p:cNvPr>
                  <p:cNvGrpSpPr>
                    <a:grpSpLocks/>
                  </p:cNvGrpSpPr>
                  <p:nvPr/>
                </p:nvGrpSpPr>
                <p:grpSpPr bwMode="auto">
                  <a:xfrm>
                    <a:off x="1999" y="775"/>
                    <a:ext cx="100" cy="42"/>
                    <a:chOff x="1999" y="781"/>
                    <a:chExt cx="100" cy="42"/>
                  </a:xfrm>
                </p:grpSpPr>
                <p:grpSp>
                  <p:nvGrpSpPr>
                    <p:cNvPr id="1784" name="Group 1887">
                      <a:extLst>
                        <a:ext uri="{FF2B5EF4-FFF2-40B4-BE49-F238E27FC236}">
                          <a16:creationId xmlns:a16="http://schemas.microsoft.com/office/drawing/2014/main" id="{243FDE2F-CBE3-01FC-3005-1A44D04A0FAC}"/>
                        </a:ext>
                      </a:extLst>
                    </p:cNvPr>
                    <p:cNvGrpSpPr>
                      <a:grpSpLocks/>
                    </p:cNvGrpSpPr>
                    <p:nvPr/>
                  </p:nvGrpSpPr>
                  <p:grpSpPr bwMode="auto">
                    <a:xfrm>
                      <a:off x="1999" y="781"/>
                      <a:ext cx="40" cy="22"/>
                      <a:chOff x="1937" y="882"/>
                      <a:chExt cx="666" cy="347"/>
                    </a:xfrm>
                  </p:grpSpPr>
                  <p:sp>
                    <p:nvSpPr>
                      <p:cNvPr id="1793" name="AutoShape 1888">
                        <a:extLst>
                          <a:ext uri="{FF2B5EF4-FFF2-40B4-BE49-F238E27FC236}">
                            <a16:creationId xmlns:a16="http://schemas.microsoft.com/office/drawing/2014/main" id="{0C72A1EE-0339-440C-A278-EE313110DCC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4" name="AutoShape 1889">
                        <a:extLst>
                          <a:ext uri="{FF2B5EF4-FFF2-40B4-BE49-F238E27FC236}">
                            <a16:creationId xmlns:a16="http://schemas.microsoft.com/office/drawing/2014/main" id="{9B184853-0E59-B84E-48D2-46338FD577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5" name="AutoShape 1890">
                        <a:extLst>
                          <a:ext uri="{FF2B5EF4-FFF2-40B4-BE49-F238E27FC236}">
                            <a16:creationId xmlns:a16="http://schemas.microsoft.com/office/drawing/2014/main" id="{F1FB9A11-D7D1-2E39-EFBD-38D34D60D6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5" name="Group 1891">
                      <a:extLst>
                        <a:ext uri="{FF2B5EF4-FFF2-40B4-BE49-F238E27FC236}">
                          <a16:creationId xmlns:a16="http://schemas.microsoft.com/office/drawing/2014/main" id="{C341FD7E-67E2-FEF6-437D-2B948D7FD0E5}"/>
                        </a:ext>
                      </a:extLst>
                    </p:cNvPr>
                    <p:cNvGrpSpPr>
                      <a:grpSpLocks/>
                    </p:cNvGrpSpPr>
                    <p:nvPr/>
                  </p:nvGrpSpPr>
                  <p:grpSpPr bwMode="auto">
                    <a:xfrm>
                      <a:off x="2029" y="791"/>
                      <a:ext cx="40" cy="22"/>
                      <a:chOff x="1937" y="882"/>
                      <a:chExt cx="666" cy="347"/>
                    </a:xfrm>
                  </p:grpSpPr>
                  <p:sp>
                    <p:nvSpPr>
                      <p:cNvPr id="1790" name="AutoShape 1892">
                        <a:extLst>
                          <a:ext uri="{FF2B5EF4-FFF2-40B4-BE49-F238E27FC236}">
                            <a16:creationId xmlns:a16="http://schemas.microsoft.com/office/drawing/2014/main" id="{B6EF9683-6025-18AB-7C3B-B3E4DCDF8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1" name="AutoShape 1893">
                        <a:extLst>
                          <a:ext uri="{FF2B5EF4-FFF2-40B4-BE49-F238E27FC236}">
                            <a16:creationId xmlns:a16="http://schemas.microsoft.com/office/drawing/2014/main" id="{B1130ABC-A072-7F92-A364-D90B0966B4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2" name="AutoShape 1894">
                        <a:extLst>
                          <a:ext uri="{FF2B5EF4-FFF2-40B4-BE49-F238E27FC236}">
                            <a16:creationId xmlns:a16="http://schemas.microsoft.com/office/drawing/2014/main" id="{87D27887-6E59-838D-8EE8-7DAC07C097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6" name="Group 1895">
                      <a:extLst>
                        <a:ext uri="{FF2B5EF4-FFF2-40B4-BE49-F238E27FC236}">
                          <a16:creationId xmlns:a16="http://schemas.microsoft.com/office/drawing/2014/main" id="{5A0FA210-6387-609F-C79E-E7BE4E252713}"/>
                        </a:ext>
                      </a:extLst>
                    </p:cNvPr>
                    <p:cNvGrpSpPr>
                      <a:grpSpLocks/>
                    </p:cNvGrpSpPr>
                    <p:nvPr/>
                  </p:nvGrpSpPr>
                  <p:grpSpPr bwMode="auto">
                    <a:xfrm>
                      <a:off x="2059" y="801"/>
                      <a:ext cx="40" cy="22"/>
                      <a:chOff x="1937" y="882"/>
                      <a:chExt cx="666" cy="347"/>
                    </a:xfrm>
                  </p:grpSpPr>
                  <p:sp>
                    <p:nvSpPr>
                      <p:cNvPr id="1787" name="AutoShape 1896">
                        <a:extLst>
                          <a:ext uri="{FF2B5EF4-FFF2-40B4-BE49-F238E27FC236}">
                            <a16:creationId xmlns:a16="http://schemas.microsoft.com/office/drawing/2014/main" id="{E370B98C-569F-2C47-89C4-1352E9E8FC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8" name="AutoShape 1897">
                        <a:extLst>
                          <a:ext uri="{FF2B5EF4-FFF2-40B4-BE49-F238E27FC236}">
                            <a16:creationId xmlns:a16="http://schemas.microsoft.com/office/drawing/2014/main" id="{46D99B86-CF44-2B78-CD7C-3C1C8CCED19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9" name="AutoShape 1898">
                        <a:extLst>
                          <a:ext uri="{FF2B5EF4-FFF2-40B4-BE49-F238E27FC236}">
                            <a16:creationId xmlns:a16="http://schemas.microsoft.com/office/drawing/2014/main" id="{29D941CA-6EC8-E34D-942F-838E7FA0C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7" name="Group 1899">
                    <a:extLst>
                      <a:ext uri="{FF2B5EF4-FFF2-40B4-BE49-F238E27FC236}">
                        <a16:creationId xmlns:a16="http://schemas.microsoft.com/office/drawing/2014/main" id="{E7B7D356-D3E6-21A3-0313-E82891116CA4}"/>
                      </a:ext>
                    </a:extLst>
                  </p:cNvPr>
                  <p:cNvGrpSpPr>
                    <a:grpSpLocks/>
                  </p:cNvGrpSpPr>
                  <p:nvPr/>
                </p:nvGrpSpPr>
                <p:grpSpPr bwMode="auto">
                  <a:xfrm>
                    <a:off x="1999" y="769"/>
                    <a:ext cx="100" cy="42"/>
                    <a:chOff x="1999" y="781"/>
                    <a:chExt cx="100" cy="42"/>
                  </a:xfrm>
                </p:grpSpPr>
                <p:grpSp>
                  <p:nvGrpSpPr>
                    <p:cNvPr id="1772" name="Group 1900">
                      <a:extLst>
                        <a:ext uri="{FF2B5EF4-FFF2-40B4-BE49-F238E27FC236}">
                          <a16:creationId xmlns:a16="http://schemas.microsoft.com/office/drawing/2014/main" id="{12694E9B-37DC-C389-F9FC-BAA867311772}"/>
                        </a:ext>
                      </a:extLst>
                    </p:cNvPr>
                    <p:cNvGrpSpPr>
                      <a:grpSpLocks/>
                    </p:cNvGrpSpPr>
                    <p:nvPr/>
                  </p:nvGrpSpPr>
                  <p:grpSpPr bwMode="auto">
                    <a:xfrm>
                      <a:off x="1999" y="781"/>
                      <a:ext cx="40" cy="22"/>
                      <a:chOff x="1937" y="882"/>
                      <a:chExt cx="666" cy="347"/>
                    </a:xfrm>
                  </p:grpSpPr>
                  <p:sp>
                    <p:nvSpPr>
                      <p:cNvPr id="1781" name="AutoShape 1901">
                        <a:extLst>
                          <a:ext uri="{FF2B5EF4-FFF2-40B4-BE49-F238E27FC236}">
                            <a16:creationId xmlns:a16="http://schemas.microsoft.com/office/drawing/2014/main" id="{5AB781C3-AFF0-FACA-71D2-53487A96C7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2" name="AutoShape 1902">
                        <a:extLst>
                          <a:ext uri="{FF2B5EF4-FFF2-40B4-BE49-F238E27FC236}">
                            <a16:creationId xmlns:a16="http://schemas.microsoft.com/office/drawing/2014/main" id="{03388FF8-145F-9506-C3FE-CBC4D98C30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3" name="AutoShape 1903">
                        <a:extLst>
                          <a:ext uri="{FF2B5EF4-FFF2-40B4-BE49-F238E27FC236}">
                            <a16:creationId xmlns:a16="http://schemas.microsoft.com/office/drawing/2014/main" id="{8F93EB3F-D0FF-2578-7D48-93DFE2926E6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3" name="Group 1904">
                      <a:extLst>
                        <a:ext uri="{FF2B5EF4-FFF2-40B4-BE49-F238E27FC236}">
                          <a16:creationId xmlns:a16="http://schemas.microsoft.com/office/drawing/2014/main" id="{D2D4E6C1-66F5-EC10-9040-578525E25C11}"/>
                        </a:ext>
                      </a:extLst>
                    </p:cNvPr>
                    <p:cNvGrpSpPr>
                      <a:grpSpLocks/>
                    </p:cNvGrpSpPr>
                    <p:nvPr/>
                  </p:nvGrpSpPr>
                  <p:grpSpPr bwMode="auto">
                    <a:xfrm>
                      <a:off x="2029" y="791"/>
                      <a:ext cx="40" cy="22"/>
                      <a:chOff x="1937" y="882"/>
                      <a:chExt cx="666" cy="347"/>
                    </a:xfrm>
                  </p:grpSpPr>
                  <p:sp>
                    <p:nvSpPr>
                      <p:cNvPr id="1778" name="AutoShape 1905">
                        <a:extLst>
                          <a:ext uri="{FF2B5EF4-FFF2-40B4-BE49-F238E27FC236}">
                            <a16:creationId xmlns:a16="http://schemas.microsoft.com/office/drawing/2014/main" id="{7200DFE7-4FC0-790A-1FA4-D839D1A57A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9" name="AutoShape 1906">
                        <a:extLst>
                          <a:ext uri="{FF2B5EF4-FFF2-40B4-BE49-F238E27FC236}">
                            <a16:creationId xmlns:a16="http://schemas.microsoft.com/office/drawing/2014/main" id="{06112F9A-7C6C-6A15-F3C9-02A2782318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0" name="AutoShape 1907">
                        <a:extLst>
                          <a:ext uri="{FF2B5EF4-FFF2-40B4-BE49-F238E27FC236}">
                            <a16:creationId xmlns:a16="http://schemas.microsoft.com/office/drawing/2014/main" id="{69DC29DD-89B0-B4E5-DF5F-DEA128B1D9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4" name="Group 1908">
                      <a:extLst>
                        <a:ext uri="{FF2B5EF4-FFF2-40B4-BE49-F238E27FC236}">
                          <a16:creationId xmlns:a16="http://schemas.microsoft.com/office/drawing/2014/main" id="{4D69442C-F272-2C2A-E0B1-409E51021970}"/>
                        </a:ext>
                      </a:extLst>
                    </p:cNvPr>
                    <p:cNvGrpSpPr>
                      <a:grpSpLocks/>
                    </p:cNvGrpSpPr>
                    <p:nvPr/>
                  </p:nvGrpSpPr>
                  <p:grpSpPr bwMode="auto">
                    <a:xfrm>
                      <a:off x="2059" y="801"/>
                      <a:ext cx="40" cy="22"/>
                      <a:chOff x="1937" y="882"/>
                      <a:chExt cx="666" cy="347"/>
                    </a:xfrm>
                  </p:grpSpPr>
                  <p:sp>
                    <p:nvSpPr>
                      <p:cNvPr id="1775" name="AutoShape 1909">
                        <a:extLst>
                          <a:ext uri="{FF2B5EF4-FFF2-40B4-BE49-F238E27FC236}">
                            <a16:creationId xmlns:a16="http://schemas.microsoft.com/office/drawing/2014/main" id="{08DF87E3-BE38-CE79-24C9-9E6A87D75F5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6" name="AutoShape 1910">
                        <a:extLst>
                          <a:ext uri="{FF2B5EF4-FFF2-40B4-BE49-F238E27FC236}">
                            <a16:creationId xmlns:a16="http://schemas.microsoft.com/office/drawing/2014/main" id="{6685FA89-9368-88D9-9D32-40B958F2BF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7" name="AutoShape 1911">
                        <a:extLst>
                          <a:ext uri="{FF2B5EF4-FFF2-40B4-BE49-F238E27FC236}">
                            <a16:creationId xmlns:a16="http://schemas.microsoft.com/office/drawing/2014/main" id="{44327EA0-6346-4E50-C6DA-D431D396E0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2" name="Group 1912">
                    <a:extLst>
                      <a:ext uri="{FF2B5EF4-FFF2-40B4-BE49-F238E27FC236}">
                        <a16:creationId xmlns:a16="http://schemas.microsoft.com/office/drawing/2014/main" id="{4A34E5F7-9772-211E-0EC6-4D51C09A364F}"/>
                      </a:ext>
                    </a:extLst>
                  </p:cNvPr>
                  <p:cNvGrpSpPr>
                    <a:grpSpLocks/>
                  </p:cNvGrpSpPr>
                  <p:nvPr/>
                </p:nvGrpSpPr>
                <p:grpSpPr bwMode="auto">
                  <a:xfrm>
                    <a:off x="1999" y="762"/>
                    <a:ext cx="100" cy="42"/>
                    <a:chOff x="1999" y="781"/>
                    <a:chExt cx="100" cy="42"/>
                  </a:xfrm>
                </p:grpSpPr>
                <p:grpSp>
                  <p:nvGrpSpPr>
                    <p:cNvPr id="1760" name="Group 1913">
                      <a:extLst>
                        <a:ext uri="{FF2B5EF4-FFF2-40B4-BE49-F238E27FC236}">
                          <a16:creationId xmlns:a16="http://schemas.microsoft.com/office/drawing/2014/main" id="{5ED20E9E-2A48-20EA-E928-C461FEAA2053}"/>
                        </a:ext>
                      </a:extLst>
                    </p:cNvPr>
                    <p:cNvGrpSpPr>
                      <a:grpSpLocks/>
                    </p:cNvGrpSpPr>
                    <p:nvPr/>
                  </p:nvGrpSpPr>
                  <p:grpSpPr bwMode="auto">
                    <a:xfrm>
                      <a:off x="1999" y="781"/>
                      <a:ext cx="40" cy="22"/>
                      <a:chOff x="1937" y="882"/>
                      <a:chExt cx="666" cy="347"/>
                    </a:xfrm>
                  </p:grpSpPr>
                  <p:sp>
                    <p:nvSpPr>
                      <p:cNvPr id="1769" name="AutoShape 1914">
                        <a:extLst>
                          <a:ext uri="{FF2B5EF4-FFF2-40B4-BE49-F238E27FC236}">
                            <a16:creationId xmlns:a16="http://schemas.microsoft.com/office/drawing/2014/main" id="{C88E35D8-B1B6-FC8A-AF39-2776C2A2B1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0" name="AutoShape 1915">
                        <a:extLst>
                          <a:ext uri="{FF2B5EF4-FFF2-40B4-BE49-F238E27FC236}">
                            <a16:creationId xmlns:a16="http://schemas.microsoft.com/office/drawing/2014/main" id="{05947774-B945-137D-FD72-1FF3905A1D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1" name="AutoShape 1916">
                        <a:extLst>
                          <a:ext uri="{FF2B5EF4-FFF2-40B4-BE49-F238E27FC236}">
                            <a16:creationId xmlns:a16="http://schemas.microsoft.com/office/drawing/2014/main" id="{4DD6AA35-327C-E786-8DFF-445F969EB2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1" name="Group 1917">
                      <a:extLst>
                        <a:ext uri="{FF2B5EF4-FFF2-40B4-BE49-F238E27FC236}">
                          <a16:creationId xmlns:a16="http://schemas.microsoft.com/office/drawing/2014/main" id="{618AC7CE-5510-9C2D-EE61-057CBB40933A}"/>
                        </a:ext>
                      </a:extLst>
                    </p:cNvPr>
                    <p:cNvGrpSpPr>
                      <a:grpSpLocks/>
                    </p:cNvGrpSpPr>
                    <p:nvPr/>
                  </p:nvGrpSpPr>
                  <p:grpSpPr bwMode="auto">
                    <a:xfrm>
                      <a:off x="2029" y="791"/>
                      <a:ext cx="40" cy="22"/>
                      <a:chOff x="1937" y="882"/>
                      <a:chExt cx="666" cy="347"/>
                    </a:xfrm>
                  </p:grpSpPr>
                  <p:sp>
                    <p:nvSpPr>
                      <p:cNvPr id="1766" name="AutoShape 1918">
                        <a:extLst>
                          <a:ext uri="{FF2B5EF4-FFF2-40B4-BE49-F238E27FC236}">
                            <a16:creationId xmlns:a16="http://schemas.microsoft.com/office/drawing/2014/main" id="{C8FE9360-C7C3-BB87-5DD6-FBBD069EAE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7" name="AutoShape 1919">
                        <a:extLst>
                          <a:ext uri="{FF2B5EF4-FFF2-40B4-BE49-F238E27FC236}">
                            <a16:creationId xmlns:a16="http://schemas.microsoft.com/office/drawing/2014/main" id="{C387A3FE-9CD9-3BF2-6B81-B14F41E79B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8" name="AutoShape 1920">
                        <a:extLst>
                          <a:ext uri="{FF2B5EF4-FFF2-40B4-BE49-F238E27FC236}">
                            <a16:creationId xmlns:a16="http://schemas.microsoft.com/office/drawing/2014/main" id="{05A3D711-CEA9-1419-D7C6-D12B574E25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2" name="Group 1921">
                      <a:extLst>
                        <a:ext uri="{FF2B5EF4-FFF2-40B4-BE49-F238E27FC236}">
                          <a16:creationId xmlns:a16="http://schemas.microsoft.com/office/drawing/2014/main" id="{B008560A-3B81-645B-8806-6A4C156FA171}"/>
                        </a:ext>
                      </a:extLst>
                    </p:cNvPr>
                    <p:cNvGrpSpPr>
                      <a:grpSpLocks/>
                    </p:cNvGrpSpPr>
                    <p:nvPr/>
                  </p:nvGrpSpPr>
                  <p:grpSpPr bwMode="auto">
                    <a:xfrm>
                      <a:off x="2059" y="801"/>
                      <a:ext cx="40" cy="22"/>
                      <a:chOff x="1937" y="882"/>
                      <a:chExt cx="666" cy="347"/>
                    </a:xfrm>
                  </p:grpSpPr>
                  <p:sp>
                    <p:nvSpPr>
                      <p:cNvPr id="1763" name="AutoShape 1922">
                        <a:extLst>
                          <a:ext uri="{FF2B5EF4-FFF2-40B4-BE49-F238E27FC236}">
                            <a16:creationId xmlns:a16="http://schemas.microsoft.com/office/drawing/2014/main" id="{3CEF3B82-1981-89D4-3CDE-A73EA0A321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4" name="AutoShape 1923">
                        <a:extLst>
                          <a:ext uri="{FF2B5EF4-FFF2-40B4-BE49-F238E27FC236}">
                            <a16:creationId xmlns:a16="http://schemas.microsoft.com/office/drawing/2014/main" id="{DF475AAC-B14E-FC15-E029-F55A4A8FA4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5" name="AutoShape 1924">
                        <a:extLst>
                          <a:ext uri="{FF2B5EF4-FFF2-40B4-BE49-F238E27FC236}">
                            <a16:creationId xmlns:a16="http://schemas.microsoft.com/office/drawing/2014/main" id="{8EB416E4-E2DC-4E7E-A370-F98B01D6A35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3" name="Group 1925">
                    <a:extLst>
                      <a:ext uri="{FF2B5EF4-FFF2-40B4-BE49-F238E27FC236}">
                        <a16:creationId xmlns:a16="http://schemas.microsoft.com/office/drawing/2014/main" id="{E19F62F6-B12A-46AD-A9FE-91D0E0945F88}"/>
                      </a:ext>
                    </a:extLst>
                  </p:cNvPr>
                  <p:cNvGrpSpPr>
                    <a:grpSpLocks/>
                  </p:cNvGrpSpPr>
                  <p:nvPr/>
                </p:nvGrpSpPr>
                <p:grpSpPr bwMode="auto">
                  <a:xfrm>
                    <a:off x="1999" y="755"/>
                    <a:ext cx="100" cy="42"/>
                    <a:chOff x="1999" y="781"/>
                    <a:chExt cx="100" cy="42"/>
                  </a:xfrm>
                </p:grpSpPr>
                <p:grpSp>
                  <p:nvGrpSpPr>
                    <p:cNvPr id="1748" name="Group 1926">
                      <a:extLst>
                        <a:ext uri="{FF2B5EF4-FFF2-40B4-BE49-F238E27FC236}">
                          <a16:creationId xmlns:a16="http://schemas.microsoft.com/office/drawing/2014/main" id="{0B3C302F-7887-C29B-7BD1-7241EB64020F}"/>
                        </a:ext>
                      </a:extLst>
                    </p:cNvPr>
                    <p:cNvGrpSpPr>
                      <a:grpSpLocks/>
                    </p:cNvGrpSpPr>
                    <p:nvPr/>
                  </p:nvGrpSpPr>
                  <p:grpSpPr bwMode="auto">
                    <a:xfrm>
                      <a:off x="1999" y="781"/>
                      <a:ext cx="40" cy="22"/>
                      <a:chOff x="1937" y="882"/>
                      <a:chExt cx="666" cy="347"/>
                    </a:xfrm>
                  </p:grpSpPr>
                  <p:sp>
                    <p:nvSpPr>
                      <p:cNvPr id="1757" name="AutoShape 1927">
                        <a:extLst>
                          <a:ext uri="{FF2B5EF4-FFF2-40B4-BE49-F238E27FC236}">
                            <a16:creationId xmlns:a16="http://schemas.microsoft.com/office/drawing/2014/main" id="{AD6B7CA2-105A-ECDD-54A8-9CE3C528DD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8" name="AutoShape 1928">
                        <a:extLst>
                          <a:ext uri="{FF2B5EF4-FFF2-40B4-BE49-F238E27FC236}">
                            <a16:creationId xmlns:a16="http://schemas.microsoft.com/office/drawing/2014/main" id="{9F002C24-CFBD-AC8A-CAC2-1848875A44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9" name="AutoShape 1929">
                        <a:extLst>
                          <a:ext uri="{FF2B5EF4-FFF2-40B4-BE49-F238E27FC236}">
                            <a16:creationId xmlns:a16="http://schemas.microsoft.com/office/drawing/2014/main" id="{EF67E676-CAFA-A8E7-D236-FCD17E7999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49" name="Group 1930">
                      <a:extLst>
                        <a:ext uri="{FF2B5EF4-FFF2-40B4-BE49-F238E27FC236}">
                          <a16:creationId xmlns:a16="http://schemas.microsoft.com/office/drawing/2014/main" id="{8373C088-9BC8-0513-6781-1D0642519263}"/>
                        </a:ext>
                      </a:extLst>
                    </p:cNvPr>
                    <p:cNvGrpSpPr>
                      <a:grpSpLocks/>
                    </p:cNvGrpSpPr>
                    <p:nvPr/>
                  </p:nvGrpSpPr>
                  <p:grpSpPr bwMode="auto">
                    <a:xfrm>
                      <a:off x="2029" y="791"/>
                      <a:ext cx="40" cy="22"/>
                      <a:chOff x="1937" y="882"/>
                      <a:chExt cx="666" cy="347"/>
                    </a:xfrm>
                  </p:grpSpPr>
                  <p:sp>
                    <p:nvSpPr>
                      <p:cNvPr id="1754" name="AutoShape 1931">
                        <a:extLst>
                          <a:ext uri="{FF2B5EF4-FFF2-40B4-BE49-F238E27FC236}">
                            <a16:creationId xmlns:a16="http://schemas.microsoft.com/office/drawing/2014/main" id="{F0A3BD7B-05C2-888D-C43E-1374129AEE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5" name="AutoShape 1932">
                        <a:extLst>
                          <a:ext uri="{FF2B5EF4-FFF2-40B4-BE49-F238E27FC236}">
                            <a16:creationId xmlns:a16="http://schemas.microsoft.com/office/drawing/2014/main" id="{679F4A7B-CB44-E818-E7D6-8951486E35B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6" name="AutoShape 1933">
                        <a:extLst>
                          <a:ext uri="{FF2B5EF4-FFF2-40B4-BE49-F238E27FC236}">
                            <a16:creationId xmlns:a16="http://schemas.microsoft.com/office/drawing/2014/main" id="{DC82FA62-4964-6D97-81B6-70FEC355EC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50" name="Group 1934">
                      <a:extLst>
                        <a:ext uri="{FF2B5EF4-FFF2-40B4-BE49-F238E27FC236}">
                          <a16:creationId xmlns:a16="http://schemas.microsoft.com/office/drawing/2014/main" id="{288382C6-8858-459D-3007-FBABA5B9660E}"/>
                        </a:ext>
                      </a:extLst>
                    </p:cNvPr>
                    <p:cNvGrpSpPr>
                      <a:grpSpLocks/>
                    </p:cNvGrpSpPr>
                    <p:nvPr/>
                  </p:nvGrpSpPr>
                  <p:grpSpPr bwMode="auto">
                    <a:xfrm>
                      <a:off x="2059" y="801"/>
                      <a:ext cx="40" cy="22"/>
                      <a:chOff x="1937" y="882"/>
                      <a:chExt cx="666" cy="347"/>
                    </a:xfrm>
                  </p:grpSpPr>
                  <p:sp>
                    <p:nvSpPr>
                      <p:cNvPr id="1751" name="AutoShape 1935">
                        <a:extLst>
                          <a:ext uri="{FF2B5EF4-FFF2-40B4-BE49-F238E27FC236}">
                            <a16:creationId xmlns:a16="http://schemas.microsoft.com/office/drawing/2014/main" id="{0CC68578-1F40-CDA3-D6CB-0C454E3965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2" name="AutoShape 1936">
                        <a:extLst>
                          <a:ext uri="{FF2B5EF4-FFF2-40B4-BE49-F238E27FC236}">
                            <a16:creationId xmlns:a16="http://schemas.microsoft.com/office/drawing/2014/main" id="{A59812D6-F7FE-4DC6-29DC-5164DCB726E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3" name="AutoShape 1937">
                        <a:extLst>
                          <a:ext uri="{FF2B5EF4-FFF2-40B4-BE49-F238E27FC236}">
                            <a16:creationId xmlns:a16="http://schemas.microsoft.com/office/drawing/2014/main" id="{628DB438-F18A-E177-CC11-2D1A6A6B8C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4" name="Group 1938">
                    <a:extLst>
                      <a:ext uri="{FF2B5EF4-FFF2-40B4-BE49-F238E27FC236}">
                        <a16:creationId xmlns:a16="http://schemas.microsoft.com/office/drawing/2014/main" id="{B959CFB7-E778-CCA4-4185-9F04734ACA20}"/>
                      </a:ext>
                    </a:extLst>
                  </p:cNvPr>
                  <p:cNvGrpSpPr>
                    <a:grpSpLocks/>
                  </p:cNvGrpSpPr>
                  <p:nvPr/>
                </p:nvGrpSpPr>
                <p:grpSpPr bwMode="auto">
                  <a:xfrm>
                    <a:off x="1993" y="783"/>
                    <a:ext cx="100" cy="42"/>
                    <a:chOff x="1999" y="781"/>
                    <a:chExt cx="100" cy="42"/>
                  </a:xfrm>
                </p:grpSpPr>
                <p:grpSp>
                  <p:nvGrpSpPr>
                    <p:cNvPr id="1736" name="Group 1939">
                      <a:extLst>
                        <a:ext uri="{FF2B5EF4-FFF2-40B4-BE49-F238E27FC236}">
                          <a16:creationId xmlns:a16="http://schemas.microsoft.com/office/drawing/2014/main" id="{0DA271E4-CFCC-B91C-774A-1007D2B61051}"/>
                        </a:ext>
                      </a:extLst>
                    </p:cNvPr>
                    <p:cNvGrpSpPr>
                      <a:grpSpLocks/>
                    </p:cNvGrpSpPr>
                    <p:nvPr/>
                  </p:nvGrpSpPr>
                  <p:grpSpPr bwMode="auto">
                    <a:xfrm>
                      <a:off x="1999" y="781"/>
                      <a:ext cx="40" cy="22"/>
                      <a:chOff x="1937" y="882"/>
                      <a:chExt cx="666" cy="347"/>
                    </a:xfrm>
                  </p:grpSpPr>
                  <p:sp>
                    <p:nvSpPr>
                      <p:cNvPr id="1745" name="AutoShape 1940">
                        <a:extLst>
                          <a:ext uri="{FF2B5EF4-FFF2-40B4-BE49-F238E27FC236}">
                            <a16:creationId xmlns:a16="http://schemas.microsoft.com/office/drawing/2014/main" id="{885E44A0-259E-A3E7-CB7A-E0684CBA02A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6" name="AutoShape 1941">
                        <a:extLst>
                          <a:ext uri="{FF2B5EF4-FFF2-40B4-BE49-F238E27FC236}">
                            <a16:creationId xmlns:a16="http://schemas.microsoft.com/office/drawing/2014/main" id="{121DCF25-31B7-C80B-6661-8C80DDFA55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7" name="AutoShape 1942">
                        <a:extLst>
                          <a:ext uri="{FF2B5EF4-FFF2-40B4-BE49-F238E27FC236}">
                            <a16:creationId xmlns:a16="http://schemas.microsoft.com/office/drawing/2014/main" id="{418A8D5B-4CEE-2CE2-FA3F-47BFBD7EB9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7" name="Group 1943">
                      <a:extLst>
                        <a:ext uri="{FF2B5EF4-FFF2-40B4-BE49-F238E27FC236}">
                          <a16:creationId xmlns:a16="http://schemas.microsoft.com/office/drawing/2014/main" id="{064CF6A8-249B-0B50-E6F5-5EEA27E06919}"/>
                        </a:ext>
                      </a:extLst>
                    </p:cNvPr>
                    <p:cNvGrpSpPr>
                      <a:grpSpLocks/>
                    </p:cNvGrpSpPr>
                    <p:nvPr/>
                  </p:nvGrpSpPr>
                  <p:grpSpPr bwMode="auto">
                    <a:xfrm>
                      <a:off x="2029" y="791"/>
                      <a:ext cx="40" cy="22"/>
                      <a:chOff x="1937" y="882"/>
                      <a:chExt cx="666" cy="347"/>
                    </a:xfrm>
                  </p:grpSpPr>
                  <p:sp>
                    <p:nvSpPr>
                      <p:cNvPr id="1742" name="AutoShape 1944">
                        <a:extLst>
                          <a:ext uri="{FF2B5EF4-FFF2-40B4-BE49-F238E27FC236}">
                            <a16:creationId xmlns:a16="http://schemas.microsoft.com/office/drawing/2014/main" id="{FD867F2E-FD67-8045-A602-90995D8A02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3" name="AutoShape 1945">
                        <a:extLst>
                          <a:ext uri="{FF2B5EF4-FFF2-40B4-BE49-F238E27FC236}">
                            <a16:creationId xmlns:a16="http://schemas.microsoft.com/office/drawing/2014/main" id="{A93B16BD-ADAB-BF32-E7FF-43065F3D3F7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4" name="AutoShape 1946">
                        <a:extLst>
                          <a:ext uri="{FF2B5EF4-FFF2-40B4-BE49-F238E27FC236}">
                            <a16:creationId xmlns:a16="http://schemas.microsoft.com/office/drawing/2014/main" id="{3EEBBBB4-CAD7-50C2-A1F8-BFD0EBEF00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8" name="Group 1947">
                      <a:extLst>
                        <a:ext uri="{FF2B5EF4-FFF2-40B4-BE49-F238E27FC236}">
                          <a16:creationId xmlns:a16="http://schemas.microsoft.com/office/drawing/2014/main" id="{4BEF1CA6-C9FF-A810-E371-55315BA6DC9F}"/>
                        </a:ext>
                      </a:extLst>
                    </p:cNvPr>
                    <p:cNvGrpSpPr>
                      <a:grpSpLocks/>
                    </p:cNvGrpSpPr>
                    <p:nvPr/>
                  </p:nvGrpSpPr>
                  <p:grpSpPr bwMode="auto">
                    <a:xfrm>
                      <a:off x="2059" y="801"/>
                      <a:ext cx="40" cy="22"/>
                      <a:chOff x="1937" y="882"/>
                      <a:chExt cx="666" cy="347"/>
                    </a:xfrm>
                  </p:grpSpPr>
                  <p:sp>
                    <p:nvSpPr>
                      <p:cNvPr id="1739" name="AutoShape 1948">
                        <a:extLst>
                          <a:ext uri="{FF2B5EF4-FFF2-40B4-BE49-F238E27FC236}">
                            <a16:creationId xmlns:a16="http://schemas.microsoft.com/office/drawing/2014/main" id="{B8531F87-7CA2-85C7-8DA6-A4BEE20108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0" name="AutoShape 1949">
                        <a:extLst>
                          <a:ext uri="{FF2B5EF4-FFF2-40B4-BE49-F238E27FC236}">
                            <a16:creationId xmlns:a16="http://schemas.microsoft.com/office/drawing/2014/main" id="{4C008B95-CE30-1D1E-5890-C8E444DE3D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1" name="AutoShape 1950">
                        <a:extLst>
                          <a:ext uri="{FF2B5EF4-FFF2-40B4-BE49-F238E27FC236}">
                            <a16:creationId xmlns:a16="http://schemas.microsoft.com/office/drawing/2014/main" id="{4530DE89-DB6A-12D7-2002-1268C8EC7C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5" name="Group 1951">
                    <a:extLst>
                      <a:ext uri="{FF2B5EF4-FFF2-40B4-BE49-F238E27FC236}">
                        <a16:creationId xmlns:a16="http://schemas.microsoft.com/office/drawing/2014/main" id="{37018879-9E6B-A30D-E7DE-DDB2183E2AAE}"/>
                      </a:ext>
                    </a:extLst>
                  </p:cNvPr>
                  <p:cNvGrpSpPr>
                    <a:grpSpLocks/>
                  </p:cNvGrpSpPr>
                  <p:nvPr/>
                </p:nvGrpSpPr>
                <p:grpSpPr bwMode="auto">
                  <a:xfrm>
                    <a:off x="1993" y="777"/>
                    <a:ext cx="100" cy="42"/>
                    <a:chOff x="1999" y="781"/>
                    <a:chExt cx="100" cy="42"/>
                  </a:xfrm>
                </p:grpSpPr>
                <p:grpSp>
                  <p:nvGrpSpPr>
                    <p:cNvPr id="1724" name="Group 1952">
                      <a:extLst>
                        <a:ext uri="{FF2B5EF4-FFF2-40B4-BE49-F238E27FC236}">
                          <a16:creationId xmlns:a16="http://schemas.microsoft.com/office/drawing/2014/main" id="{BC324ADE-7528-6956-D952-F86390381CFF}"/>
                        </a:ext>
                      </a:extLst>
                    </p:cNvPr>
                    <p:cNvGrpSpPr>
                      <a:grpSpLocks/>
                    </p:cNvGrpSpPr>
                    <p:nvPr/>
                  </p:nvGrpSpPr>
                  <p:grpSpPr bwMode="auto">
                    <a:xfrm>
                      <a:off x="1999" y="781"/>
                      <a:ext cx="40" cy="22"/>
                      <a:chOff x="1937" y="882"/>
                      <a:chExt cx="666" cy="347"/>
                    </a:xfrm>
                  </p:grpSpPr>
                  <p:sp>
                    <p:nvSpPr>
                      <p:cNvPr id="1733" name="AutoShape 1953">
                        <a:extLst>
                          <a:ext uri="{FF2B5EF4-FFF2-40B4-BE49-F238E27FC236}">
                            <a16:creationId xmlns:a16="http://schemas.microsoft.com/office/drawing/2014/main" id="{36DB4FAC-6BEF-FDFC-1971-DD67DCCDA6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4" name="AutoShape 1954">
                        <a:extLst>
                          <a:ext uri="{FF2B5EF4-FFF2-40B4-BE49-F238E27FC236}">
                            <a16:creationId xmlns:a16="http://schemas.microsoft.com/office/drawing/2014/main" id="{97A93A90-E867-9BE6-3BA6-6E1CFA23F8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5" name="AutoShape 1955">
                        <a:extLst>
                          <a:ext uri="{FF2B5EF4-FFF2-40B4-BE49-F238E27FC236}">
                            <a16:creationId xmlns:a16="http://schemas.microsoft.com/office/drawing/2014/main" id="{9DFF3C56-BB0C-8BD2-3E38-936FEC2318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5" name="Group 1956">
                      <a:extLst>
                        <a:ext uri="{FF2B5EF4-FFF2-40B4-BE49-F238E27FC236}">
                          <a16:creationId xmlns:a16="http://schemas.microsoft.com/office/drawing/2014/main" id="{6D41FBF1-9521-C63A-4AF1-87A5D9181462}"/>
                        </a:ext>
                      </a:extLst>
                    </p:cNvPr>
                    <p:cNvGrpSpPr>
                      <a:grpSpLocks/>
                    </p:cNvGrpSpPr>
                    <p:nvPr/>
                  </p:nvGrpSpPr>
                  <p:grpSpPr bwMode="auto">
                    <a:xfrm>
                      <a:off x="2029" y="791"/>
                      <a:ext cx="40" cy="22"/>
                      <a:chOff x="1937" y="882"/>
                      <a:chExt cx="666" cy="347"/>
                    </a:xfrm>
                  </p:grpSpPr>
                  <p:sp>
                    <p:nvSpPr>
                      <p:cNvPr id="1730" name="AutoShape 1957">
                        <a:extLst>
                          <a:ext uri="{FF2B5EF4-FFF2-40B4-BE49-F238E27FC236}">
                            <a16:creationId xmlns:a16="http://schemas.microsoft.com/office/drawing/2014/main" id="{A7FEAF2D-F57D-C8CF-D9E3-0BD3DE449C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1" name="AutoShape 1958">
                        <a:extLst>
                          <a:ext uri="{FF2B5EF4-FFF2-40B4-BE49-F238E27FC236}">
                            <a16:creationId xmlns:a16="http://schemas.microsoft.com/office/drawing/2014/main" id="{A39E7308-53A9-8B48-409B-5490D29B9C4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2" name="AutoShape 1959">
                        <a:extLst>
                          <a:ext uri="{FF2B5EF4-FFF2-40B4-BE49-F238E27FC236}">
                            <a16:creationId xmlns:a16="http://schemas.microsoft.com/office/drawing/2014/main" id="{304397B4-F655-F072-F152-BE8D9DB999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6" name="Group 1960">
                      <a:extLst>
                        <a:ext uri="{FF2B5EF4-FFF2-40B4-BE49-F238E27FC236}">
                          <a16:creationId xmlns:a16="http://schemas.microsoft.com/office/drawing/2014/main" id="{CF80E260-B57E-2E46-5FE5-9033C4D34432}"/>
                        </a:ext>
                      </a:extLst>
                    </p:cNvPr>
                    <p:cNvGrpSpPr>
                      <a:grpSpLocks/>
                    </p:cNvGrpSpPr>
                    <p:nvPr/>
                  </p:nvGrpSpPr>
                  <p:grpSpPr bwMode="auto">
                    <a:xfrm>
                      <a:off x="2059" y="801"/>
                      <a:ext cx="40" cy="22"/>
                      <a:chOff x="1937" y="882"/>
                      <a:chExt cx="666" cy="347"/>
                    </a:xfrm>
                  </p:grpSpPr>
                  <p:sp>
                    <p:nvSpPr>
                      <p:cNvPr id="1727" name="AutoShape 1961">
                        <a:extLst>
                          <a:ext uri="{FF2B5EF4-FFF2-40B4-BE49-F238E27FC236}">
                            <a16:creationId xmlns:a16="http://schemas.microsoft.com/office/drawing/2014/main" id="{2E6AE1DD-DC40-5715-BE54-C7E0A717A8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8" name="AutoShape 1962">
                        <a:extLst>
                          <a:ext uri="{FF2B5EF4-FFF2-40B4-BE49-F238E27FC236}">
                            <a16:creationId xmlns:a16="http://schemas.microsoft.com/office/drawing/2014/main" id="{AD4816BD-51A0-E99F-5746-CBB5036236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9" name="AutoShape 1963">
                        <a:extLst>
                          <a:ext uri="{FF2B5EF4-FFF2-40B4-BE49-F238E27FC236}">
                            <a16:creationId xmlns:a16="http://schemas.microsoft.com/office/drawing/2014/main" id="{FC9BA077-B0FD-159E-74D1-2FE4543DC9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6" name="Group 1964">
                    <a:extLst>
                      <a:ext uri="{FF2B5EF4-FFF2-40B4-BE49-F238E27FC236}">
                        <a16:creationId xmlns:a16="http://schemas.microsoft.com/office/drawing/2014/main" id="{4BE92217-46E1-C56D-D8C8-E794D977D478}"/>
                      </a:ext>
                    </a:extLst>
                  </p:cNvPr>
                  <p:cNvGrpSpPr>
                    <a:grpSpLocks/>
                  </p:cNvGrpSpPr>
                  <p:nvPr/>
                </p:nvGrpSpPr>
                <p:grpSpPr bwMode="auto">
                  <a:xfrm>
                    <a:off x="1993" y="771"/>
                    <a:ext cx="100" cy="42"/>
                    <a:chOff x="1999" y="781"/>
                    <a:chExt cx="100" cy="42"/>
                  </a:xfrm>
                </p:grpSpPr>
                <p:grpSp>
                  <p:nvGrpSpPr>
                    <p:cNvPr id="1712" name="Group 1965">
                      <a:extLst>
                        <a:ext uri="{FF2B5EF4-FFF2-40B4-BE49-F238E27FC236}">
                          <a16:creationId xmlns:a16="http://schemas.microsoft.com/office/drawing/2014/main" id="{D85F2AA1-A738-C555-8E21-A0A083BBA336}"/>
                        </a:ext>
                      </a:extLst>
                    </p:cNvPr>
                    <p:cNvGrpSpPr>
                      <a:grpSpLocks/>
                    </p:cNvGrpSpPr>
                    <p:nvPr/>
                  </p:nvGrpSpPr>
                  <p:grpSpPr bwMode="auto">
                    <a:xfrm>
                      <a:off x="1999" y="781"/>
                      <a:ext cx="40" cy="22"/>
                      <a:chOff x="1937" y="882"/>
                      <a:chExt cx="666" cy="347"/>
                    </a:xfrm>
                  </p:grpSpPr>
                  <p:sp>
                    <p:nvSpPr>
                      <p:cNvPr id="1721" name="AutoShape 1966">
                        <a:extLst>
                          <a:ext uri="{FF2B5EF4-FFF2-40B4-BE49-F238E27FC236}">
                            <a16:creationId xmlns:a16="http://schemas.microsoft.com/office/drawing/2014/main" id="{AA891B12-8E0F-EBB5-3599-8689EE8E83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2" name="AutoShape 1967">
                        <a:extLst>
                          <a:ext uri="{FF2B5EF4-FFF2-40B4-BE49-F238E27FC236}">
                            <a16:creationId xmlns:a16="http://schemas.microsoft.com/office/drawing/2014/main" id="{732C2ACF-5993-9B42-0C4B-0F782930D1F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3" name="AutoShape 1968">
                        <a:extLst>
                          <a:ext uri="{FF2B5EF4-FFF2-40B4-BE49-F238E27FC236}">
                            <a16:creationId xmlns:a16="http://schemas.microsoft.com/office/drawing/2014/main" id="{00AE0355-E4BD-1F59-3EB1-DD7415722F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3" name="Group 1969">
                      <a:extLst>
                        <a:ext uri="{FF2B5EF4-FFF2-40B4-BE49-F238E27FC236}">
                          <a16:creationId xmlns:a16="http://schemas.microsoft.com/office/drawing/2014/main" id="{A20418A3-D784-E164-FAA5-B86EF2990F7E}"/>
                        </a:ext>
                      </a:extLst>
                    </p:cNvPr>
                    <p:cNvGrpSpPr>
                      <a:grpSpLocks/>
                    </p:cNvGrpSpPr>
                    <p:nvPr/>
                  </p:nvGrpSpPr>
                  <p:grpSpPr bwMode="auto">
                    <a:xfrm>
                      <a:off x="2029" y="791"/>
                      <a:ext cx="40" cy="22"/>
                      <a:chOff x="1937" y="882"/>
                      <a:chExt cx="666" cy="347"/>
                    </a:xfrm>
                  </p:grpSpPr>
                  <p:sp>
                    <p:nvSpPr>
                      <p:cNvPr id="1718" name="AutoShape 1970">
                        <a:extLst>
                          <a:ext uri="{FF2B5EF4-FFF2-40B4-BE49-F238E27FC236}">
                            <a16:creationId xmlns:a16="http://schemas.microsoft.com/office/drawing/2014/main" id="{EC39E737-E7A2-F042-D9C0-9D4C16607C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9" name="AutoShape 1971">
                        <a:extLst>
                          <a:ext uri="{FF2B5EF4-FFF2-40B4-BE49-F238E27FC236}">
                            <a16:creationId xmlns:a16="http://schemas.microsoft.com/office/drawing/2014/main" id="{A62D85B3-6D13-3FED-AA6F-19B8595BB4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0" name="AutoShape 1972">
                        <a:extLst>
                          <a:ext uri="{FF2B5EF4-FFF2-40B4-BE49-F238E27FC236}">
                            <a16:creationId xmlns:a16="http://schemas.microsoft.com/office/drawing/2014/main" id="{1E84443B-E4B2-48DA-48FB-60D318237A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4" name="Group 1973">
                      <a:extLst>
                        <a:ext uri="{FF2B5EF4-FFF2-40B4-BE49-F238E27FC236}">
                          <a16:creationId xmlns:a16="http://schemas.microsoft.com/office/drawing/2014/main" id="{4EC1DCAA-2947-5243-1AC7-3B1DE7BC9FAB}"/>
                        </a:ext>
                      </a:extLst>
                    </p:cNvPr>
                    <p:cNvGrpSpPr>
                      <a:grpSpLocks/>
                    </p:cNvGrpSpPr>
                    <p:nvPr/>
                  </p:nvGrpSpPr>
                  <p:grpSpPr bwMode="auto">
                    <a:xfrm>
                      <a:off x="2059" y="801"/>
                      <a:ext cx="40" cy="22"/>
                      <a:chOff x="1937" y="882"/>
                      <a:chExt cx="666" cy="347"/>
                    </a:xfrm>
                  </p:grpSpPr>
                  <p:sp>
                    <p:nvSpPr>
                      <p:cNvPr id="1715" name="AutoShape 1974">
                        <a:extLst>
                          <a:ext uri="{FF2B5EF4-FFF2-40B4-BE49-F238E27FC236}">
                            <a16:creationId xmlns:a16="http://schemas.microsoft.com/office/drawing/2014/main" id="{C9CE0E09-81CA-F0B8-2FBB-F2D64F61CD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6" name="AutoShape 1975">
                        <a:extLst>
                          <a:ext uri="{FF2B5EF4-FFF2-40B4-BE49-F238E27FC236}">
                            <a16:creationId xmlns:a16="http://schemas.microsoft.com/office/drawing/2014/main" id="{6EDF841F-A67C-622C-9899-71F2BC8C95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7" name="AutoShape 1976">
                        <a:extLst>
                          <a:ext uri="{FF2B5EF4-FFF2-40B4-BE49-F238E27FC236}">
                            <a16:creationId xmlns:a16="http://schemas.microsoft.com/office/drawing/2014/main" id="{4EF2520A-B800-3204-59AA-E0C77578CBA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7" name="Group 1977">
                    <a:extLst>
                      <a:ext uri="{FF2B5EF4-FFF2-40B4-BE49-F238E27FC236}">
                        <a16:creationId xmlns:a16="http://schemas.microsoft.com/office/drawing/2014/main" id="{16789110-FA6B-1841-ADDE-5EAC4431CA7E}"/>
                      </a:ext>
                    </a:extLst>
                  </p:cNvPr>
                  <p:cNvGrpSpPr>
                    <a:grpSpLocks/>
                  </p:cNvGrpSpPr>
                  <p:nvPr/>
                </p:nvGrpSpPr>
                <p:grpSpPr bwMode="auto">
                  <a:xfrm>
                    <a:off x="1987" y="785"/>
                    <a:ext cx="100" cy="42"/>
                    <a:chOff x="1999" y="781"/>
                    <a:chExt cx="100" cy="42"/>
                  </a:xfrm>
                </p:grpSpPr>
                <p:grpSp>
                  <p:nvGrpSpPr>
                    <p:cNvPr id="1700" name="Group 1978">
                      <a:extLst>
                        <a:ext uri="{FF2B5EF4-FFF2-40B4-BE49-F238E27FC236}">
                          <a16:creationId xmlns:a16="http://schemas.microsoft.com/office/drawing/2014/main" id="{5A12DBA8-0EC4-ECA2-A498-D591D887A0EA}"/>
                        </a:ext>
                      </a:extLst>
                    </p:cNvPr>
                    <p:cNvGrpSpPr>
                      <a:grpSpLocks/>
                    </p:cNvGrpSpPr>
                    <p:nvPr/>
                  </p:nvGrpSpPr>
                  <p:grpSpPr bwMode="auto">
                    <a:xfrm>
                      <a:off x="1999" y="781"/>
                      <a:ext cx="40" cy="22"/>
                      <a:chOff x="1937" y="882"/>
                      <a:chExt cx="666" cy="347"/>
                    </a:xfrm>
                  </p:grpSpPr>
                  <p:sp>
                    <p:nvSpPr>
                      <p:cNvPr id="1709" name="AutoShape 1979">
                        <a:extLst>
                          <a:ext uri="{FF2B5EF4-FFF2-40B4-BE49-F238E27FC236}">
                            <a16:creationId xmlns:a16="http://schemas.microsoft.com/office/drawing/2014/main" id="{8B66FE3D-C509-41F7-3910-83705D8F14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0" name="AutoShape 1980">
                        <a:extLst>
                          <a:ext uri="{FF2B5EF4-FFF2-40B4-BE49-F238E27FC236}">
                            <a16:creationId xmlns:a16="http://schemas.microsoft.com/office/drawing/2014/main" id="{45DA7CDC-1E65-B138-A137-AED44274BE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1" name="AutoShape 1981">
                        <a:extLst>
                          <a:ext uri="{FF2B5EF4-FFF2-40B4-BE49-F238E27FC236}">
                            <a16:creationId xmlns:a16="http://schemas.microsoft.com/office/drawing/2014/main" id="{263690DC-0EC5-28E0-EDC8-03F7CC8C089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1" name="Group 1982">
                      <a:extLst>
                        <a:ext uri="{FF2B5EF4-FFF2-40B4-BE49-F238E27FC236}">
                          <a16:creationId xmlns:a16="http://schemas.microsoft.com/office/drawing/2014/main" id="{B21225C7-D6B2-AC64-116E-F3FA57C609CF}"/>
                        </a:ext>
                      </a:extLst>
                    </p:cNvPr>
                    <p:cNvGrpSpPr>
                      <a:grpSpLocks/>
                    </p:cNvGrpSpPr>
                    <p:nvPr/>
                  </p:nvGrpSpPr>
                  <p:grpSpPr bwMode="auto">
                    <a:xfrm>
                      <a:off x="2029" y="791"/>
                      <a:ext cx="40" cy="22"/>
                      <a:chOff x="1937" y="882"/>
                      <a:chExt cx="666" cy="347"/>
                    </a:xfrm>
                  </p:grpSpPr>
                  <p:sp>
                    <p:nvSpPr>
                      <p:cNvPr id="1706" name="AutoShape 1983">
                        <a:extLst>
                          <a:ext uri="{FF2B5EF4-FFF2-40B4-BE49-F238E27FC236}">
                            <a16:creationId xmlns:a16="http://schemas.microsoft.com/office/drawing/2014/main" id="{0EBA1CDB-3047-A9D2-D784-3F521F99F9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7" name="AutoShape 1984">
                        <a:extLst>
                          <a:ext uri="{FF2B5EF4-FFF2-40B4-BE49-F238E27FC236}">
                            <a16:creationId xmlns:a16="http://schemas.microsoft.com/office/drawing/2014/main" id="{E7AC8434-340E-36F1-7D93-715EB20579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8" name="AutoShape 1985">
                        <a:extLst>
                          <a:ext uri="{FF2B5EF4-FFF2-40B4-BE49-F238E27FC236}">
                            <a16:creationId xmlns:a16="http://schemas.microsoft.com/office/drawing/2014/main" id="{5820AD3F-6F66-B34C-EF3B-73A4ED07C4F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2" name="Group 1986">
                      <a:extLst>
                        <a:ext uri="{FF2B5EF4-FFF2-40B4-BE49-F238E27FC236}">
                          <a16:creationId xmlns:a16="http://schemas.microsoft.com/office/drawing/2014/main" id="{4611988D-CB73-23FE-6285-1997FAE543AF}"/>
                        </a:ext>
                      </a:extLst>
                    </p:cNvPr>
                    <p:cNvGrpSpPr>
                      <a:grpSpLocks/>
                    </p:cNvGrpSpPr>
                    <p:nvPr/>
                  </p:nvGrpSpPr>
                  <p:grpSpPr bwMode="auto">
                    <a:xfrm>
                      <a:off x="2059" y="801"/>
                      <a:ext cx="40" cy="22"/>
                      <a:chOff x="1937" y="882"/>
                      <a:chExt cx="666" cy="347"/>
                    </a:xfrm>
                  </p:grpSpPr>
                  <p:sp>
                    <p:nvSpPr>
                      <p:cNvPr id="1703" name="AutoShape 1987">
                        <a:extLst>
                          <a:ext uri="{FF2B5EF4-FFF2-40B4-BE49-F238E27FC236}">
                            <a16:creationId xmlns:a16="http://schemas.microsoft.com/office/drawing/2014/main" id="{2934D0A2-DF4A-B49E-C0EC-C8AB3D67C4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4" name="AutoShape 1988">
                        <a:extLst>
                          <a:ext uri="{FF2B5EF4-FFF2-40B4-BE49-F238E27FC236}">
                            <a16:creationId xmlns:a16="http://schemas.microsoft.com/office/drawing/2014/main" id="{14ED7A11-A5EC-0DA9-0F44-4CE114A27C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5" name="AutoShape 1989">
                        <a:extLst>
                          <a:ext uri="{FF2B5EF4-FFF2-40B4-BE49-F238E27FC236}">
                            <a16:creationId xmlns:a16="http://schemas.microsoft.com/office/drawing/2014/main" id="{C33ABED8-065A-7CF7-886F-679888E07BE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8" name="Group 1990">
                    <a:extLst>
                      <a:ext uri="{FF2B5EF4-FFF2-40B4-BE49-F238E27FC236}">
                        <a16:creationId xmlns:a16="http://schemas.microsoft.com/office/drawing/2014/main" id="{A3AEA817-D889-6A92-D7DE-828A9C35C32E}"/>
                      </a:ext>
                    </a:extLst>
                  </p:cNvPr>
                  <p:cNvGrpSpPr>
                    <a:grpSpLocks/>
                  </p:cNvGrpSpPr>
                  <p:nvPr/>
                </p:nvGrpSpPr>
                <p:grpSpPr bwMode="auto">
                  <a:xfrm>
                    <a:off x="1987" y="779"/>
                    <a:ext cx="100" cy="42"/>
                    <a:chOff x="1999" y="781"/>
                    <a:chExt cx="100" cy="42"/>
                  </a:xfrm>
                </p:grpSpPr>
                <p:grpSp>
                  <p:nvGrpSpPr>
                    <p:cNvPr id="916" name="Group 1991">
                      <a:extLst>
                        <a:ext uri="{FF2B5EF4-FFF2-40B4-BE49-F238E27FC236}">
                          <a16:creationId xmlns:a16="http://schemas.microsoft.com/office/drawing/2014/main" id="{FDE9C8FE-26B5-CFC4-54F0-37E660846CCE}"/>
                        </a:ext>
                      </a:extLst>
                    </p:cNvPr>
                    <p:cNvGrpSpPr>
                      <a:grpSpLocks/>
                    </p:cNvGrpSpPr>
                    <p:nvPr/>
                  </p:nvGrpSpPr>
                  <p:grpSpPr bwMode="auto">
                    <a:xfrm>
                      <a:off x="1999" y="781"/>
                      <a:ext cx="40" cy="22"/>
                      <a:chOff x="1937" y="882"/>
                      <a:chExt cx="666" cy="347"/>
                    </a:xfrm>
                  </p:grpSpPr>
                  <p:sp>
                    <p:nvSpPr>
                      <p:cNvPr id="1697" name="AutoShape 1992">
                        <a:extLst>
                          <a:ext uri="{FF2B5EF4-FFF2-40B4-BE49-F238E27FC236}">
                            <a16:creationId xmlns:a16="http://schemas.microsoft.com/office/drawing/2014/main" id="{A6916D88-AEA3-5333-3074-5A80C9069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8" name="AutoShape 1993">
                        <a:extLst>
                          <a:ext uri="{FF2B5EF4-FFF2-40B4-BE49-F238E27FC236}">
                            <a16:creationId xmlns:a16="http://schemas.microsoft.com/office/drawing/2014/main" id="{67784DEF-BE31-BC9F-663A-EF1DEDEF7AA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9" name="AutoShape 1994">
                        <a:extLst>
                          <a:ext uri="{FF2B5EF4-FFF2-40B4-BE49-F238E27FC236}">
                            <a16:creationId xmlns:a16="http://schemas.microsoft.com/office/drawing/2014/main" id="{DF1D774A-1498-AB57-519D-99A2686389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89" name="Group 1995">
                      <a:extLst>
                        <a:ext uri="{FF2B5EF4-FFF2-40B4-BE49-F238E27FC236}">
                          <a16:creationId xmlns:a16="http://schemas.microsoft.com/office/drawing/2014/main" id="{265A87C0-3A3E-9B1C-CD10-3913D5CE3BF0}"/>
                        </a:ext>
                      </a:extLst>
                    </p:cNvPr>
                    <p:cNvGrpSpPr>
                      <a:grpSpLocks/>
                    </p:cNvGrpSpPr>
                    <p:nvPr/>
                  </p:nvGrpSpPr>
                  <p:grpSpPr bwMode="auto">
                    <a:xfrm>
                      <a:off x="2029" y="791"/>
                      <a:ext cx="40" cy="22"/>
                      <a:chOff x="1937" y="882"/>
                      <a:chExt cx="666" cy="347"/>
                    </a:xfrm>
                  </p:grpSpPr>
                  <p:sp>
                    <p:nvSpPr>
                      <p:cNvPr id="1694" name="AutoShape 1996">
                        <a:extLst>
                          <a:ext uri="{FF2B5EF4-FFF2-40B4-BE49-F238E27FC236}">
                            <a16:creationId xmlns:a16="http://schemas.microsoft.com/office/drawing/2014/main" id="{09E57D42-15C5-019F-CBB0-264E069983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5" name="AutoShape 1997">
                        <a:extLst>
                          <a:ext uri="{FF2B5EF4-FFF2-40B4-BE49-F238E27FC236}">
                            <a16:creationId xmlns:a16="http://schemas.microsoft.com/office/drawing/2014/main" id="{D6790B3D-37AC-23E3-E3F9-63C2A6F220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6" name="AutoShape 1998">
                        <a:extLst>
                          <a:ext uri="{FF2B5EF4-FFF2-40B4-BE49-F238E27FC236}">
                            <a16:creationId xmlns:a16="http://schemas.microsoft.com/office/drawing/2014/main" id="{C96ED31C-6361-3831-76ED-752AB6745C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90" name="Group 1999">
                      <a:extLst>
                        <a:ext uri="{FF2B5EF4-FFF2-40B4-BE49-F238E27FC236}">
                          <a16:creationId xmlns:a16="http://schemas.microsoft.com/office/drawing/2014/main" id="{08F93063-8FE3-C943-7485-12D2A54CF7A9}"/>
                        </a:ext>
                      </a:extLst>
                    </p:cNvPr>
                    <p:cNvGrpSpPr>
                      <a:grpSpLocks/>
                    </p:cNvGrpSpPr>
                    <p:nvPr/>
                  </p:nvGrpSpPr>
                  <p:grpSpPr bwMode="auto">
                    <a:xfrm>
                      <a:off x="2059" y="801"/>
                      <a:ext cx="40" cy="22"/>
                      <a:chOff x="1937" y="882"/>
                      <a:chExt cx="666" cy="347"/>
                    </a:xfrm>
                  </p:grpSpPr>
                  <p:sp>
                    <p:nvSpPr>
                      <p:cNvPr id="1691" name="AutoShape 2000">
                        <a:extLst>
                          <a:ext uri="{FF2B5EF4-FFF2-40B4-BE49-F238E27FC236}">
                            <a16:creationId xmlns:a16="http://schemas.microsoft.com/office/drawing/2014/main" id="{E62C2447-B7CF-0DE4-0602-457D6FE612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2" name="AutoShape 2001">
                        <a:extLst>
                          <a:ext uri="{FF2B5EF4-FFF2-40B4-BE49-F238E27FC236}">
                            <a16:creationId xmlns:a16="http://schemas.microsoft.com/office/drawing/2014/main" id="{3F4C8298-1001-F44B-9ABC-51C1B53279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3" name="AutoShape 2002">
                        <a:extLst>
                          <a:ext uri="{FF2B5EF4-FFF2-40B4-BE49-F238E27FC236}">
                            <a16:creationId xmlns:a16="http://schemas.microsoft.com/office/drawing/2014/main" id="{AD919B6F-EC5C-5C45-3890-B1F6AFE40EC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9" name="Group 2003">
                    <a:extLst>
                      <a:ext uri="{FF2B5EF4-FFF2-40B4-BE49-F238E27FC236}">
                        <a16:creationId xmlns:a16="http://schemas.microsoft.com/office/drawing/2014/main" id="{24576A32-4C22-AFF7-D97D-8FE20171495D}"/>
                      </a:ext>
                    </a:extLst>
                  </p:cNvPr>
                  <p:cNvGrpSpPr>
                    <a:grpSpLocks/>
                  </p:cNvGrpSpPr>
                  <p:nvPr/>
                </p:nvGrpSpPr>
                <p:grpSpPr bwMode="auto">
                  <a:xfrm>
                    <a:off x="1988" y="775"/>
                    <a:ext cx="100" cy="42"/>
                    <a:chOff x="1999" y="781"/>
                    <a:chExt cx="100" cy="42"/>
                  </a:xfrm>
                </p:grpSpPr>
                <p:grpSp>
                  <p:nvGrpSpPr>
                    <p:cNvPr id="840" name="Group 2004">
                      <a:extLst>
                        <a:ext uri="{FF2B5EF4-FFF2-40B4-BE49-F238E27FC236}">
                          <a16:creationId xmlns:a16="http://schemas.microsoft.com/office/drawing/2014/main" id="{41F236D6-AF1F-F82C-1E91-5E29370FFD7F}"/>
                        </a:ext>
                      </a:extLst>
                    </p:cNvPr>
                    <p:cNvGrpSpPr>
                      <a:grpSpLocks/>
                    </p:cNvGrpSpPr>
                    <p:nvPr/>
                  </p:nvGrpSpPr>
                  <p:grpSpPr bwMode="auto">
                    <a:xfrm>
                      <a:off x="1999" y="781"/>
                      <a:ext cx="40" cy="22"/>
                      <a:chOff x="1937" y="882"/>
                      <a:chExt cx="666" cy="347"/>
                    </a:xfrm>
                  </p:grpSpPr>
                  <p:sp>
                    <p:nvSpPr>
                      <p:cNvPr id="913" name="AutoShape 2005">
                        <a:extLst>
                          <a:ext uri="{FF2B5EF4-FFF2-40B4-BE49-F238E27FC236}">
                            <a16:creationId xmlns:a16="http://schemas.microsoft.com/office/drawing/2014/main" id="{C1A1F69A-21E8-38F5-BD5D-D16FA97D87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4" name="AutoShape 2006">
                        <a:extLst>
                          <a:ext uri="{FF2B5EF4-FFF2-40B4-BE49-F238E27FC236}">
                            <a16:creationId xmlns:a16="http://schemas.microsoft.com/office/drawing/2014/main" id="{0C90B007-C627-9C2F-B8C0-F3372BED8D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5" name="AutoShape 2007">
                        <a:extLst>
                          <a:ext uri="{FF2B5EF4-FFF2-40B4-BE49-F238E27FC236}">
                            <a16:creationId xmlns:a16="http://schemas.microsoft.com/office/drawing/2014/main" id="{F3EDD8D3-E887-45E0-AC04-47961222CE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1" name="Group 2008">
                      <a:extLst>
                        <a:ext uri="{FF2B5EF4-FFF2-40B4-BE49-F238E27FC236}">
                          <a16:creationId xmlns:a16="http://schemas.microsoft.com/office/drawing/2014/main" id="{A6D84899-21D4-AC0C-C187-AAF8DC1672B7}"/>
                        </a:ext>
                      </a:extLst>
                    </p:cNvPr>
                    <p:cNvGrpSpPr>
                      <a:grpSpLocks/>
                    </p:cNvGrpSpPr>
                    <p:nvPr/>
                  </p:nvGrpSpPr>
                  <p:grpSpPr bwMode="auto">
                    <a:xfrm>
                      <a:off x="2029" y="791"/>
                      <a:ext cx="40" cy="22"/>
                      <a:chOff x="1937" y="882"/>
                      <a:chExt cx="666" cy="347"/>
                    </a:xfrm>
                  </p:grpSpPr>
                  <p:sp>
                    <p:nvSpPr>
                      <p:cNvPr id="898" name="AutoShape 2009">
                        <a:extLst>
                          <a:ext uri="{FF2B5EF4-FFF2-40B4-BE49-F238E27FC236}">
                            <a16:creationId xmlns:a16="http://schemas.microsoft.com/office/drawing/2014/main" id="{BFF83C6B-E315-7D75-B64D-DBBCC0CC079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1" name="AutoShape 2010">
                        <a:extLst>
                          <a:ext uri="{FF2B5EF4-FFF2-40B4-BE49-F238E27FC236}">
                            <a16:creationId xmlns:a16="http://schemas.microsoft.com/office/drawing/2014/main" id="{3EB419D6-70F7-CDB9-CD1A-E8FC06A4A99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2" name="AutoShape 2011">
                        <a:extLst>
                          <a:ext uri="{FF2B5EF4-FFF2-40B4-BE49-F238E27FC236}">
                            <a16:creationId xmlns:a16="http://schemas.microsoft.com/office/drawing/2014/main" id="{AC2E5858-5C1C-B846-6DF7-BCF7FBF53BF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6" name="Group 2012">
                      <a:extLst>
                        <a:ext uri="{FF2B5EF4-FFF2-40B4-BE49-F238E27FC236}">
                          <a16:creationId xmlns:a16="http://schemas.microsoft.com/office/drawing/2014/main" id="{DD23640D-4AE7-E6FB-4FCE-FA6B0EC6F41B}"/>
                        </a:ext>
                      </a:extLst>
                    </p:cNvPr>
                    <p:cNvGrpSpPr>
                      <a:grpSpLocks/>
                    </p:cNvGrpSpPr>
                    <p:nvPr/>
                  </p:nvGrpSpPr>
                  <p:grpSpPr bwMode="auto">
                    <a:xfrm>
                      <a:off x="2059" y="801"/>
                      <a:ext cx="40" cy="22"/>
                      <a:chOff x="1937" y="882"/>
                      <a:chExt cx="666" cy="347"/>
                    </a:xfrm>
                  </p:grpSpPr>
                  <p:sp>
                    <p:nvSpPr>
                      <p:cNvPr id="847" name="AutoShape 2013">
                        <a:extLst>
                          <a:ext uri="{FF2B5EF4-FFF2-40B4-BE49-F238E27FC236}">
                            <a16:creationId xmlns:a16="http://schemas.microsoft.com/office/drawing/2014/main" id="{C9DBEFE5-695D-D0E1-A4D8-84CF06EB316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8" name="AutoShape 2014">
                        <a:extLst>
                          <a:ext uri="{FF2B5EF4-FFF2-40B4-BE49-F238E27FC236}">
                            <a16:creationId xmlns:a16="http://schemas.microsoft.com/office/drawing/2014/main" id="{4CF6ACC1-F000-050A-7C23-1745F6DC58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9" name="AutoShape 2015">
                        <a:extLst>
                          <a:ext uri="{FF2B5EF4-FFF2-40B4-BE49-F238E27FC236}">
                            <a16:creationId xmlns:a16="http://schemas.microsoft.com/office/drawing/2014/main" id="{27331677-1DF9-BA58-0F98-5AAC42C436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4" name="AutoShape 2016">
                  <a:extLst>
                    <a:ext uri="{FF2B5EF4-FFF2-40B4-BE49-F238E27FC236}">
                      <a16:creationId xmlns:a16="http://schemas.microsoft.com/office/drawing/2014/main" id="{4AE3D9E5-B03C-534B-E6EA-5917AC234B9F}"/>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5" name="AutoShape 2017">
                  <a:extLst>
                    <a:ext uri="{FF2B5EF4-FFF2-40B4-BE49-F238E27FC236}">
                      <a16:creationId xmlns:a16="http://schemas.microsoft.com/office/drawing/2014/main" id="{2E7E076D-4FD9-CE3F-02D4-F234D15CD4DE}"/>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6" name="AutoShape 2018" descr="大波">
                  <a:extLst>
                    <a:ext uri="{FF2B5EF4-FFF2-40B4-BE49-F238E27FC236}">
                      <a16:creationId xmlns:a16="http://schemas.microsoft.com/office/drawing/2014/main" id="{6F3500DC-9CD1-D738-06BD-BF999836E0B4}"/>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7" name="Group 2019">
                  <a:extLst>
                    <a:ext uri="{FF2B5EF4-FFF2-40B4-BE49-F238E27FC236}">
                      <a16:creationId xmlns:a16="http://schemas.microsoft.com/office/drawing/2014/main" id="{53585F3C-D901-21F1-5404-8A409A5C05B0}"/>
                    </a:ext>
                  </a:extLst>
                </p:cNvPr>
                <p:cNvGrpSpPr>
                  <a:grpSpLocks/>
                </p:cNvGrpSpPr>
                <p:nvPr/>
              </p:nvGrpSpPr>
              <p:grpSpPr bwMode="auto">
                <a:xfrm>
                  <a:off x="1919" y="755"/>
                  <a:ext cx="49" cy="103"/>
                  <a:chOff x="1919" y="755"/>
                  <a:chExt cx="49" cy="103"/>
                </a:xfrm>
              </p:grpSpPr>
              <p:grpSp>
                <p:nvGrpSpPr>
                  <p:cNvPr id="99" name="Group 2020">
                    <a:extLst>
                      <a:ext uri="{FF2B5EF4-FFF2-40B4-BE49-F238E27FC236}">
                        <a16:creationId xmlns:a16="http://schemas.microsoft.com/office/drawing/2014/main" id="{B0AC8BC0-2EA5-4ED8-0979-0BED8802395D}"/>
                      </a:ext>
                    </a:extLst>
                  </p:cNvPr>
                  <p:cNvGrpSpPr>
                    <a:grpSpLocks/>
                  </p:cNvGrpSpPr>
                  <p:nvPr/>
                </p:nvGrpSpPr>
                <p:grpSpPr bwMode="auto">
                  <a:xfrm rot="-6844529">
                    <a:off x="1890" y="787"/>
                    <a:ext cx="100" cy="42"/>
                    <a:chOff x="1999" y="781"/>
                    <a:chExt cx="100" cy="42"/>
                  </a:xfrm>
                </p:grpSpPr>
                <p:grpSp>
                  <p:nvGrpSpPr>
                    <p:cNvPr id="113" name="Group 2021">
                      <a:extLst>
                        <a:ext uri="{FF2B5EF4-FFF2-40B4-BE49-F238E27FC236}">
                          <a16:creationId xmlns:a16="http://schemas.microsoft.com/office/drawing/2014/main" id="{25D46B72-E1E2-DAD5-8586-74F3154820FE}"/>
                        </a:ext>
                      </a:extLst>
                    </p:cNvPr>
                    <p:cNvGrpSpPr>
                      <a:grpSpLocks/>
                    </p:cNvGrpSpPr>
                    <p:nvPr/>
                  </p:nvGrpSpPr>
                  <p:grpSpPr bwMode="auto">
                    <a:xfrm>
                      <a:off x="1999" y="781"/>
                      <a:ext cx="40" cy="22"/>
                      <a:chOff x="1937" y="882"/>
                      <a:chExt cx="666" cy="347"/>
                    </a:xfrm>
                  </p:grpSpPr>
                  <p:sp>
                    <p:nvSpPr>
                      <p:cNvPr id="122" name="AutoShape 2022">
                        <a:extLst>
                          <a:ext uri="{FF2B5EF4-FFF2-40B4-BE49-F238E27FC236}">
                            <a16:creationId xmlns:a16="http://schemas.microsoft.com/office/drawing/2014/main" id="{C5DBB501-B63E-514E-511E-51CCBB658E9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3" name="AutoShape 2023">
                        <a:extLst>
                          <a:ext uri="{FF2B5EF4-FFF2-40B4-BE49-F238E27FC236}">
                            <a16:creationId xmlns:a16="http://schemas.microsoft.com/office/drawing/2014/main" id="{F90709E6-9F8B-5FDD-2E45-AD94857420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4" name="AutoShape 2024">
                        <a:extLst>
                          <a:ext uri="{FF2B5EF4-FFF2-40B4-BE49-F238E27FC236}">
                            <a16:creationId xmlns:a16="http://schemas.microsoft.com/office/drawing/2014/main" id="{13E10EA4-9D1D-E73F-5903-15D6BEDB259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4" name="Group 2025">
                      <a:extLst>
                        <a:ext uri="{FF2B5EF4-FFF2-40B4-BE49-F238E27FC236}">
                          <a16:creationId xmlns:a16="http://schemas.microsoft.com/office/drawing/2014/main" id="{55806D64-84A8-4F20-CCC0-F15ACA0B5364}"/>
                        </a:ext>
                      </a:extLst>
                    </p:cNvPr>
                    <p:cNvGrpSpPr>
                      <a:grpSpLocks/>
                    </p:cNvGrpSpPr>
                    <p:nvPr/>
                  </p:nvGrpSpPr>
                  <p:grpSpPr bwMode="auto">
                    <a:xfrm>
                      <a:off x="2029" y="791"/>
                      <a:ext cx="40" cy="22"/>
                      <a:chOff x="1937" y="882"/>
                      <a:chExt cx="666" cy="347"/>
                    </a:xfrm>
                  </p:grpSpPr>
                  <p:sp>
                    <p:nvSpPr>
                      <p:cNvPr id="119" name="AutoShape 2026">
                        <a:extLst>
                          <a:ext uri="{FF2B5EF4-FFF2-40B4-BE49-F238E27FC236}">
                            <a16:creationId xmlns:a16="http://schemas.microsoft.com/office/drawing/2014/main" id="{1EF426CD-BBDA-A61E-9EFD-88DBF5A3C2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0" name="AutoShape 2027">
                        <a:extLst>
                          <a:ext uri="{FF2B5EF4-FFF2-40B4-BE49-F238E27FC236}">
                            <a16:creationId xmlns:a16="http://schemas.microsoft.com/office/drawing/2014/main" id="{CEEE250B-D0CE-E9A9-369B-FC22A326B3D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1" name="AutoShape 2028">
                        <a:extLst>
                          <a:ext uri="{FF2B5EF4-FFF2-40B4-BE49-F238E27FC236}">
                            <a16:creationId xmlns:a16="http://schemas.microsoft.com/office/drawing/2014/main" id="{D78F7CAE-563D-6976-58D6-B12139DDC5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5" name="Group 2029">
                      <a:extLst>
                        <a:ext uri="{FF2B5EF4-FFF2-40B4-BE49-F238E27FC236}">
                          <a16:creationId xmlns:a16="http://schemas.microsoft.com/office/drawing/2014/main" id="{76F25CC7-2151-5092-C823-D66DD51445C8}"/>
                        </a:ext>
                      </a:extLst>
                    </p:cNvPr>
                    <p:cNvGrpSpPr>
                      <a:grpSpLocks/>
                    </p:cNvGrpSpPr>
                    <p:nvPr/>
                  </p:nvGrpSpPr>
                  <p:grpSpPr bwMode="auto">
                    <a:xfrm>
                      <a:off x="2059" y="801"/>
                      <a:ext cx="40" cy="22"/>
                      <a:chOff x="1937" y="882"/>
                      <a:chExt cx="666" cy="347"/>
                    </a:xfrm>
                  </p:grpSpPr>
                  <p:sp>
                    <p:nvSpPr>
                      <p:cNvPr id="116" name="AutoShape 2030">
                        <a:extLst>
                          <a:ext uri="{FF2B5EF4-FFF2-40B4-BE49-F238E27FC236}">
                            <a16:creationId xmlns:a16="http://schemas.microsoft.com/office/drawing/2014/main" id="{3F214D29-3838-3D6A-D4DE-39487617B4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7" name="AutoShape 2031">
                        <a:extLst>
                          <a:ext uri="{FF2B5EF4-FFF2-40B4-BE49-F238E27FC236}">
                            <a16:creationId xmlns:a16="http://schemas.microsoft.com/office/drawing/2014/main" id="{6AE7B975-D8D6-A369-1575-C84D88449C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8" name="AutoShape 2032">
                        <a:extLst>
                          <a:ext uri="{FF2B5EF4-FFF2-40B4-BE49-F238E27FC236}">
                            <a16:creationId xmlns:a16="http://schemas.microsoft.com/office/drawing/2014/main" id="{0F461DFE-A4A4-FFCF-FCD4-F2B083DDD9D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00" name="Group 2033">
                    <a:extLst>
                      <a:ext uri="{FF2B5EF4-FFF2-40B4-BE49-F238E27FC236}">
                        <a16:creationId xmlns:a16="http://schemas.microsoft.com/office/drawing/2014/main" id="{47C29034-36EE-4491-2917-84ABAC92A7A3}"/>
                      </a:ext>
                    </a:extLst>
                  </p:cNvPr>
                  <p:cNvGrpSpPr>
                    <a:grpSpLocks/>
                  </p:cNvGrpSpPr>
                  <p:nvPr/>
                </p:nvGrpSpPr>
                <p:grpSpPr bwMode="auto">
                  <a:xfrm rot="-6844529">
                    <a:off x="1897" y="784"/>
                    <a:ext cx="100" cy="42"/>
                    <a:chOff x="1999" y="781"/>
                    <a:chExt cx="100" cy="42"/>
                  </a:xfrm>
                </p:grpSpPr>
                <p:grpSp>
                  <p:nvGrpSpPr>
                    <p:cNvPr id="101" name="Group 2034">
                      <a:extLst>
                        <a:ext uri="{FF2B5EF4-FFF2-40B4-BE49-F238E27FC236}">
                          <a16:creationId xmlns:a16="http://schemas.microsoft.com/office/drawing/2014/main" id="{ACCE070E-32B5-CBAD-2C2B-2706935AD48D}"/>
                        </a:ext>
                      </a:extLst>
                    </p:cNvPr>
                    <p:cNvGrpSpPr>
                      <a:grpSpLocks/>
                    </p:cNvGrpSpPr>
                    <p:nvPr/>
                  </p:nvGrpSpPr>
                  <p:grpSpPr bwMode="auto">
                    <a:xfrm>
                      <a:off x="1999" y="781"/>
                      <a:ext cx="40" cy="22"/>
                      <a:chOff x="1937" y="882"/>
                      <a:chExt cx="666" cy="347"/>
                    </a:xfrm>
                  </p:grpSpPr>
                  <p:sp>
                    <p:nvSpPr>
                      <p:cNvPr id="110" name="AutoShape 2035">
                        <a:extLst>
                          <a:ext uri="{FF2B5EF4-FFF2-40B4-BE49-F238E27FC236}">
                            <a16:creationId xmlns:a16="http://schemas.microsoft.com/office/drawing/2014/main" id="{5EFAA10F-F810-5A1B-280A-B440140F466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1" name="AutoShape 2036">
                        <a:extLst>
                          <a:ext uri="{FF2B5EF4-FFF2-40B4-BE49-F238E27FC236}">
                            <a16:creationId xmlns:a16="http://schemas.microsoft.com/office/drawing/2014/main" id="{81B47BC7-8EE9-E258-25C8-393D925B9D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2" name="AutoShape 2037">
                        <a:extLst>
                          <a:ext uri="{FF2B5EF4-FFF2-40B4-BE49-F238E27FC236}">
                            <a16:creationId xmlns:a16="http://schemas.microsoft.com/office/drawing/2014/main" id="{60EDB10A-2181-429A-E4FC-5CAFBDB0CCE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2" name="Group 2038">
                      <a:extLst>
                        <a:ext uri="{FF2B5EF4-FFF2-40B4-BE49-F238E27FC236}">
                          <a16:creationId xmlns:a16="http://schemas.microsoft.com/office/drawing/2014/main" id="{BEC57226-9015-DA83-D106-E5529B7A8A9F}"/>
                        </a:ext>
                      </a:extLst>
                    </p:cNvPr>
                    <p:cNvGrpSpPr>
                      <a:grpSpLocks/>
                    </p:cNvGrpSpPr>
                    <p:nvPr/>
                  </p:nvGrpSpPr>
                  <p:grpSpPr bwMode="auto">
                    <a:xfrm>
                      <a:off x="2029" y="791"/>
                      <a:ext cx="40" cy="22"/>
                      <a:chOff x="1937" y="882"/>
                      <a:chExt cx="666" cy="347"/>
                    </a:xfrm>
                  </p:grpSpPr>
                  <p:sp>
                    <p:nvSpPr>
                      <p:cNvPr id="107" name="AutoShape 2039">
                        <a:extLst>
                          <a:ext uri="{FF2B5EF4-FFF2-40B4-BE49-F238E27FC236}">
                            <a16:creationId xmlns:a16="http://schemas.microsoft.com/office/drawing/2014/main" id="{86C6D62D-573B-41D2-F15A-D4A74F4B35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8" name="AutoShape 2040">
                        <a:extLst>
                          <a:ext uri="{FF2B5EF4-FFF2-40B4-BE49-F238E27FC236}">
                            <a16:creationId xmlns:a16="http://schemas.microsoft.com/office/drawing/2014/main" id="{F91A090F-80C2-E5FC-24C4-819FDC658A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9" name="AutoShape 2041">
                        <a:extLst>
                          <a:ext uri="{FF2B5EF4-FFF2-40B4-BE49-F238E27FC236}">
                            <a16:creationId xmlns:a16="http://schemas.microsoft.com/office/drawing/2014/main" id="{F1AA62CB-3FA4-30F9-C23D-EEBD5D06A5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3" name="Group 2042">
                      <a:extLst>
                        <a:ext uri="{FF2B5EF4-FFF2-40B4-BE49-F238E27FC236}">
                          <a16:creationId xmlns:a16="http://schemas.microsoft.com/office/drawing/2014/main" id="{56B3D3E4-C88C-C76B-DEF7-830A217371BF}"/>
                        </a:ext>
                      </a:extLst>
                    </p:cNvPr>
                    <p:cNvGrpSpPr>
                      <a:grpSpLocks/>
                    </p:cNvGrpSpPr>
                    <p:nvPr/>
                  </p:nvGrpSpPr>
                  <p:grpSpPr bwMode="auto">
                    <a:xfrm>
                      <a:off x="2059" y="801"/>
                      <a:ext cx="40" cy="22"/>
                      <a:chOff x="1937" y="882"/>
                      <a:chExt cx="666" cy="347"/>
                    </a:xfrm>
                  </p:grpSpPr>
                  <p:sp>
                    <p:nvSpPr>
                      <p:cNvPr id="104" name="AutoShape 2043">
                        <a:extLst>
                          <a:ext uri="{FF2B5EF4-FFF2-40B4-BE49-F238E27FC236}">
                            <a16:creationId xmlns:a16="http://schemas.microsoft.com/office/drawing/2014/main" id="{F105303B-7943-9880-D948-9F30138484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5" name="AutoShape 2044">
                        <a:extLst>
                          <a:ext uri="{FF2B5EF4-FFF2-40B4-BE49-F238E27FC236}">
                            <a16:creationId xmlns:a16="http://schemas.microsoft.com/office/drawing/2014/main" id="{AD36862B-320B-6158-9132-7C514223EB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6" name="AutoShape 2045">
                        <a:extLst>
                          <a:ext uri="{FF2B5EF4-FFF2-40B4-BE49-F238E27FC236}">
                            <a16:creationId xmlns:a16="http://schemas.microsoft.com/office/drawing/2014/main" id="{F07B0F70-1E09-B1C9-C47C-6B6DE73B8A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8" name="AutoShape 2046">
                  <a:extLst>
                    <a:ext uri="{FF2B5EF4-FFF2-40B4-BE49-F238E27FC236}">
                      <a16:creationId xmlns:a16="http://schemas.microsoft.com/office/drawing/2014/main" id="{43AE0255-BEEB-FA81-0D3E-5FCD0EB46377}"/>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 name="グループ化 6">
              <a:extLst>
                <a:ext uri="{FF2B5EF4-FFF2-40B4-BE49-F238E27FC236}">
                  <a16:creationId xmlns:a16="http://schemas.microsoft.com/office/drawing/2014/main" id="{CBF16F44-D5EE-DC43-7EAE-3F8C6ACB09A5}"/>
                </a:ext>
              </a:extLst>
            </p:cNvPr>
            <p:cNvGrpSpPr>
              <a:grpSpLocks noChangeAspect="1"/>
            </p:cNvGrpSpPr>
            <p:nvPr/>
          </p:nvGrpSpPr>
          <p:grpSpPr>
            <a:xfrm>
              <a:off x="3952095" y="5728302"/>
              <a:ext cx="1082981" cy="208904"/>
              <a:chOff x="10123980" y="4115470"/>
              <a:chExt cx="5400292" cy="1041722"/>
            </a:xfrm>
          </p:grpSpPr>
          <p:sp>
            <p:nvSpPr>
              <p:cNvPr id="35" name="フローチャート : 代替処理 2286">
                <a:extLst>
                  <a:ext uri="{FF2B5EF4-FFF2-40B4-BE49-F238E27FC236}">
                    <a16:creationId xmlns:a16="http://schemas.microsoft.com/office/drawing/2014/main" id="{DEF3F203-B626-D488-B3F3-3ED3AAD7479C}"/>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6" name="フローチャート : 代替処理 2287">
                <a:extLst>
                  <a:ext uri="{FF2B5EF4-FFF2-40B4-BE49-F238E27FC236}">
                    <a16:creationId xmlns:a16="http://schemas.microsoft.com/office/drawing/2014/main" id="{56B7C755-2A96-427E-DF12-148B4338EED4}"/>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7" name="フローチャート : 代替処理 2288">
                <a:extLst>
                  <a:ext uri="{FF2B5EF4-FFF2-40B4-BE49-F238E27FC236}">
                    <a16:creationId xmlns:a16="http://schemas.microsoft.com/office/drawing/2014/main" id="{7AA0580D-A0CB-02D0-C2DF-7FE4B3334993}"/>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8" name="フローチャート : 代替処理 2289">
                <a:extLst>
                  <a:ext uri="{FF2B5EF4-FFF2-40B4-BE49-F238E27FC236}">
                    <a16:creationId xmlns:a16="http://schemas.microsoft.com/office/drawing/2014/main" id="{132FA981-84B3-F141-8A0B-B7C33D164AFA}"/>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9" name="フローチャート : 代替処理 2290">
                <a:extLst>
                  <a:ext uri="{FF2B5EF4-FFF2-40B4-BE49-F238E27FC236}">
                    <a16:creationId xmlns:a16="http://schemas.microsoft.com/office/drawing/2014/main" id="{FE649C20-DC30-71D0-0D63-18887CA1F06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0" name="フローチャート : 代替処理 2291">
                <a:extLst>
                  <a:ext uri="{FF2B5EF4-FFF2-40B4-BE49-F238E27FC236}">
                    <a16:creationId xmlns:a16="http://schemas.microsoft.com/office/drawing/2014/main" id="{800DE37C-8E05-FDA3-6052-72B5034306D4}"/>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1" name="フローチャート : 代替処理 2292">
                <a:extLst>
                  <a:ext uri="{FF2B5EF4-FFF2-40B4-BE49-F238E27FC236}">
                    <a16:creationId xmlns:a16="http://schemas.microsoft.com/office/drawing/2014/main" id="{7B4E5043-7B2B-AEF2-8816-407479CDD2EA}"/>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3" name="フローチャート : 代替処理 2293">
                <a:extLst>
                  <a:ext uri="{FF2B5EF4-FFF2-40B4-BE49-F238E27FC236}">
                    <a16:creationId xmlns:a16="http://schemas.microsoft.com/office/drawing/2014/main" id="{503A1C91-7DC4-A61A-203A-49E49A7C3892}"/>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4" name="フローチャート : 代替処理 2294">
                <a:extLst>
                  <a:ext uri="{FF2B5EF4-FFF2-40B4-BE49-F238E27FC236}">
                    <a16:creationId xmlns:a16="http://schemas.microsoft.com/office/drawing/2014/main" id="{2B7D089E-42CB-01E5-114B-11ADBD389150}"/>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5" name="フローチャート : 代替処理 2295">
                <a:extLst>
                  <a:ext uri="{FF2B5EF4-FFF2-40B4-BE49-F238E27FC236}">
                    <a16:creationId xmlns:a16="http://schemas.microsoft.com/office/drawing/2014/main" id="{3D1956B0-57DF-C2E5-9D86-4FF2C5427A5E}"/>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6" name="フローチャート : 代替処理 2296">
                <a:extLst>
                  <a:ext uri="{FF2B5EF4-FFF2-40B4-BE49-F238E27FC236}">
                    <a16:creationId xmlns:a16="http://schemas.microsoft.com/office/drawing/2014/main" id="{83331F81-4A89-C18F-9B67-5B84FB3D416D}"/>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7" name="フローチャート : 代替処理 2297">
                <a:extLst>
                  <a:ext uri="{FF2B5EF4-FFF2-40B4-BE49-F238E27FC236}">
                    <a16:creationId xmlns:a16="http://schemas.microsoft.com/office/drawing/2014/main" id="{2FAA9EA4-A31C-030C-35EF-1716C20C1895}"/>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8" name="フローチャート : 代替処理 2298">
                <a:extLst>
                  <a:ext uri="{FF2B5EF4-FFF2-40B4-BE49-F238E27FC236}">
                    <a16:creationId xmlns:a16="http://schemas.microsoft.com/office/drawing/2014/main" id="{AA08711C-4F75-198B-7789-72E46F562E7E}"/>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9" name="フローチャート : 代替処理 2299">
                <a:extLst>
                  <a:ext uri="{FF2B5EF4-FFF2-40B4-BE49-F238E27FC236}">
                    <a16:creationId xmlns:a16="http://schemas.microsoft.com/office/drawing/2014/main" id="{78EDDC70-C662-F940-D0BC-C8A846D4D36E}"/>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0" name="フローチャート : 代替処理 2300">
                <a:extLst>
                  <a:ext uri="{FF2B5EF4-FFF2-40B4-BE49-F238E27FC236}">
                    <a16:creationId xmlns:a16="http://schemas.microsoft.com/office/drawing/2014/main" id="{8748ACCB-4BB7-7BC8-824D-90D324A4D182}"/>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1" name="フローチャート : 代替処理 2301">
                <a:extLst>
                  <a:ext uri="{FF2B5EF4-FFF2-40B4-BE49-F238E27FC236}">
                    <a16:creationId xmlns:a16="http://schemas.microsoft.com/office/drawing/2014/main" id="{6EB8DDD3-C787-CAEB-62AE-AA24695EFFC9}"/>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52" name="グループ化 51">
                <a:extLst>
                  <a:ext uri="{FF2B5EF4-FFF2-40B4-BE49-F238E27FC236}">
                    <a16:creationId xmlns:a16="http://schemas.microsoft.com/office/drawing/2014/main" id="{242C77E9-F750-C634-05A7-BD352E478E15}"/>
                  </a:ext>
                </a:extLst>
              </p:cNvPr>
              <p:cNvGrpSpPr/>
              <p:nvPr/>
            </p:nvGrpSpPr>
            <p:grpSpPr>
              <a:xfrm>
                <a:off x="10281592" y="4392881"/>
                <a:ext cx="1189195" cy="764311"/>
                <a:chOff x="10281592" y="4392881"/>
                <a:chExt cx="1189195" cy="764311"/>
              </a:xfrm>
            </p:grpSpPr>
            <p:sp>
              <p:nvSpPr>
                <p:cNvPr id="74" name="フローチャート : 代替処理 2323">
                  <a:extLst>
                    <a:ext uri="{FF2B5EF4-FFF2-40B4-BE49-F238E27FC236}">
                      <a16:creationId xmlns:a16="http://schemas.microsoft.com/office/drawing/2014/main" id="{F5145A64-8ECD-269C-0C75-FA5E0873C6F1}"/>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5" name="フローチャート : 代替処理 2324">
                  <a:extLst>
                    <a:ext uri="{FF2B5EF4-FFF2-40B4-BE49-F238E27FC236}">
                      <a16:creationId xmlns:a16="http://schemas.microsoft.com/office/drawing/2014/main" id="{13F026C6-3294-6A2D-444F-9A48DEED89DE}"/>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6" name="フローチャート : 代替処理 2325">
                  <a:extLst>
                    <a:ext uri="{FF2B5EF4-FFF2-40B4-BE49-F238E27FC236}">
                      <a16:creationId xmlns:a16="http://schemas.microsoft.com/office/drawing/2014/main" id="{55C3E552-6D7B-752A-112D-1AF1772273D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7" name="AutoShape 1619">
                  <a:extLst>
                    <a:ext uri="{FF2B5EF4-FFF2-40B4-BE49-F238E27FC236}">
                      <a16:creationId xmlns:a16="http://schemas.microsoft.com/office/drawing/2014/main" id="{5A892A45-C216-FE7E-A1F2-0736B4A47B8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8" name="AutoShape 1619">
                  <a:extLst>
                    <a:ext uri="{FF2B5EF4-FFF2-40B4-BE49-F238E27FC236}">
                      <a16:creationId xmlns:a16="http://schemas.microsoft.com/office/drawing/2014/main" id="{286AC6C6-4335-2390-3753-4F64A1DAC70C}"/>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9" name="AutoShape 1619">
                  <a:extLst>
                    <a:ext uri="{FF2B5EF4-FFF2-40B4-BE49-F238E27FC236}">
                      <a16:creationId xmlns:a16="http://schemas.microsoft.com/office/drawing/2014/main" id="{28DC1EDB-79E1-D8EE-6AE8-A71DA0E6AB71}"/>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80" name="フローチャート : 代替処理 2329">
                  <a:extLst>
                    <a:ext uri="{FF2B5EF4-FFF2-40B4-BE49-F238E27FC236}">
                      <a16:creationId xmlns:a16="http://schemas.microsoft.com/office/drawing/2014/main" id="{5D8D877B-13D4-36D8-F8A1-5E6071899293}"/>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81" name="フローチャート : 代替処理 2330">
                  <a:extLst>
                    <a:ext uri="{FF2B5EF4-FFF2-40B4-BE49-F238E27FC236}">
                      <a16:creationId xmlns:a16="http://schemas.microsoft.com/office/drawing/2014/main" id="{7283B13A-0F88-2254-5CEC-E3C3FBDD50D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3" name="グループ化 52">
                <a:extLst>
                  <a:ext uri="{FF2B5EF4-FFF2-40B4-BE49-F238E27FC236}">
                    <a16:creationId xmlns:a16="http://schemas.microsoft.com/office/drawing/2014/main" id="{3F641CE1-6F7F-F487-0A93-4A857AC7537E}"/>
                  </a:ext>
                </a:extLst>
              </p:cNvPr>
              <p:cNvGrpSpPr/>
              <p:nvPr/>
            </p:nvGrpSpPr>
            <p:grpSpPr>
              <a:xfrm>
                <a:off x="11972717" y="4392881"/>
                <a:ext cx="1189195" cy="764311"/>
                <a:chOff x="10281592" y="4392881"/>
                <a:chExt cx="1189195" cy="764311"/>
              </a:xfrm>
            </p:grpSpPr>
            <p:sp>
              <p:nvSpPr>
                <p:cNvPr id="66" name="フローチャート : 代替処理 2315">
                  <a:extLst>
                    <a:ext uri="{FF2B5EF4-FFF2-40B4-BE49-F238E27FC236}">
                      <a16:creationId xmlns:a16="http://schemas.microsoft.com/office/drawing/2014/main" id="{606C3C8E-08C0-15D7-D140-8BFFE474B9FB}"/>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7" name="フローチャート : 代替処理 2316">
                  <a:extLst>
                    <a:ext uri="{FF2B5EF4-FFF2-40B4-BE49-F238E27FC236}">
                      <a16:creationId xmlns:a16="http://schemas.microsoft.com/office/drawing/2014/main" id="{3EEA07C4-9745-CA0C-D93A-928E4B5582BF}"/>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8" name="フローチャート : 代替処理 2317">
                  <a:extLst>
                    <a:ext uri="{FF2B5EF4-FFF2-40B4-BE49-F238E27FC236}">
                      <a16:creationId xmlns:a16="http://schemas.microsoft.com/office/drawing/2014/main" id="{63887D6A-BBBE-00D2-1905-C47952763D8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9" name="AutoShape 1619">
                  <a:extLst>
                    <a:ext uri="{FF2B5EF4-FFF2-40B4-BE49-F238E27FC236}">
                      <a16:creationId xmlns:a16="http://schemas.microsoft.com/office/drawing/2014/main" id="{CBC6D821-01DA-3AEA-87DD-758D0DFF3B98}"/>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0" name="AutoShape 1619">
                  <a:extLst>
                    <a:ext uri="{FF2B5EF4-FFF2-40B4-BE49-F238E27FC236}">
                      <a16:creationId xmlns:a16="http://schemas.microsoft.com/office/drawing/2014/main" id="{AC773DB7-CFAA-E4DD-D132-E92C2AE57217}"/>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1" name="AutoShape 1619">
                  <a:extLst>
                    <a:ext uri="{FF2B5EF4-FFF2-40B4-BE49-F238E27FC236}">
                      <a16:creationId xmlns:a16="http://schemas.microsoft.com/office/drawing/2014/main" id="{D7E71A23-B6F0-1B28-E5E8-360D0AE8CEE0}"/>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2" name="フローチャート : 代替処理 2321">
                  <a:extLst>
                    <a:ext uri="{FF2B5EF4-FFF2-40B4-BE49-F238E27FC236}">
                      <a16:creationId xmlns:a16="http://schemas.microsoft.com/office/drawing/2014/main" id="{CBCF457F-DEE4-9357-FDB1-ED6F58CE79E0}"/>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3" name="フローチャート : 代替処理 2322">
                  <a:extLst>
                    <a:ext uri="{FF2B5EF4-FFF2-40B4-BE49-F238E27FC236}">
                      <a16:creationId xmlns:a16="http://schemas.microsoft.com/office/drawing/2014/main" id="{02DC5524-2FFF-D050-D63A-3CAC4CDF581C}"/>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1CFEC92B-71CA-3F1E-D55E-DDE378C43743}"/>
                  </a:ext>
                </a:extLst>
              </p:cNvPr>
              <p:cNvGrpSpPr/>
              <p:nvPr/>
            </p:nvGrpSpPr>
            <p:grpSpPr>
              <a:xfrm>
                <a:off x="13628901" y="4392881"/>
                <a:ext cx="1189195" cy="764311"/>
                <a:chOff x="10281592" y="4392881"/>
                <a:chExt cx="1189195" cy="764311"/>
              </a:xfrm>
            </p:grpSpPr>
            <p:sp>
              <p:nvSpPr>
                <p:cNvPr id="57" name="フローチャート : 代替処理 2307">
                  <a:extLst>
                    <a:ext uri="{FF2B5EF4-FFF2-40B4-BE49-F238E27FC236}">
                      <a16:creationId xmlns:a16="http://schemas.microsoft.com/office/drawing/2014/main" id="{58A0691A-BE16-4C9E-6B25-C3F2C3AA5C62}"/>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8" name="フローチャート : 代替処理 2308">
                  <a:extLst>
                    <a:ext uri="{FF2B5EF4-FFF2-40B4-BE49-F238E27FC236}">
                      <a16:creationId xmlns:a16="http://schemas.microsoft.com/office/drawing/2014/main" id="{F1E5CAE9-53DE-68E0-4528-3278343AD3B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9" name="フローチャート : 代替処理 2309">
                  <a:extLst>
                    <a:ext uri="{FF2B5EF4-FFF2-40B4-BE49-F238E27FC236}">
                      <a16:creationId xmlns:a16="http://schemas.microsoft.com/office/drawing/2014/main" id="{8E0740C4-ABD6-B711-22C0-A61519B8D5A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0" name="AutoShape 1619">
                  <a:extLst>
                    <a:ext uri="{FF2B5EF4-FFF2-40B4-BE49-F238E27FC236}">
                      <a16:creationId xmlns:a16="http://schemas.microsoft.com/office/drawing/2014/main" id="{898F6317-77A2-9695-F654-80B8F6FAC7E4}"/>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1" name="AutoShape 1619">
                  <a:extLst>
                    <a:ext uri="{FF2B5EF4-FFF2-40B4-BE49-F238E27FC236}">
                      <a16:creationId xmlns:a16="http://schemas.microsoft.com/office/drawing/2014/main" id="{B7F4430D-CD8D-BF46-9C6A-8D254DADEBFF}"/>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2" name="AutoShape 1619">
                  <a:extLst>
                    <a:ext uri="{FF2B5EF4-FFF2-40B4-BE49-F238E27FC236}">
                      <a16:creationId xmlns:a16="http://schemas.microsoft.com/office/drawing/2014/main" id="{E01B55AA-64C8-6263-F7CF-9C081E4B14A2}"/>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3" name="フローチャート : 代替処理 2313">
                  <a:extLst>
                    <a:ext uri="{FF2B5EF4-FFF2-40B4-BE49-F238E27FC236}">
                      <a16:creationId xmlns:a16="http://schemas.microsoft.com/office/drawing/2014/main" id="{4084DA94-C481-47E8-C7F4-2247BB31CA42}"/>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5" name="フローチャート : 代替処理 2314">
                  <a:extLst>
                    <a:ext uri="{FF2B5EF4-FFF2-40B4-BE49-F238E27FC236}">
                      <a16:creationId xmlns:a16="http://schemas.microsoft.com/office/drawing/2014/main" id="{66F9DDA0-5F62-D0D9-5EDA-5ADA46A0B50F}"/>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sp>
            <p:nvSpPr>
              <p:cNvPr id="55" name="AutoShape 1619">
                <a:extLst>
                  <a:ext uri="{FF2B5EF4-FFF2-40B4-BE49-F238E27FC236}">
                    <a16:creationId xmlns:a16="http://schemas.microsoft.com/office/drawing/2014/main" id="{73373705-649C-3A22-6976-7F9925585A08}"/>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6" name="AutoShape 1619">
                <a:extLst>
                  <a:ext uri="{FF2B5EF4-FFF2-40B4-BE49-F238E27FC236}">
                    <a16:creationId xmlns:a16="http://schemas.microsoft.com/office/drawing/2014/main" id="{069B8880-50BE-02D5-BA35-4E3531C3524E}"/>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8" name="図 7">
              <a:extLst>
                <a:ext uri="{FF2B5EF4-FFF2-40B4-BE49-F238E27FC236}">
                  <a16:creationId xmlns:a16="http://schemas.microsoft.com/office/drawing/2014/main" id="{7EA1D3FF-B354-BC62-A8C2-02BB32D7E4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9" name="グループ化 8">
              <a:extLst>
                <a:ext uri="{FF2B5EF4-FFF2-40B4-BE49-F238E27FC236}">
                  <a16:creationId xmlns:a16="http://schemas.microsoft.com/office/drawing/2014/main" id="{D58D0BDA-7A80-41EC-6D21-DDE200D3F206}"/>
                </a:ext>
              </a:extLst>
            </p:cNvPr>
            <p:cNvGrpSpPr>
              <a:grpSpLocks noChangeAspect="1"/>
            </p:cNvGrpSpPr>
            <p:nvPr/>
          </p:nvGrpSpPr>
          <p:grpSpPr>
            <a:xfrm>
              <a:off x="3954736" y="6533026"/>
              <a:ext cx="230337" cy="75854"/>
              <a:chOff x="2006367" y="4334900"/>
              <a:chExt cx="327949" cy="108000"/>
            </a:xfrm>
          </p:grpSpPr>
          <p:grpSp>
            <p:nvGrpSpPr>
              <p:cNvPr id="28" name="グループ化 27">
                <a:extLst>
                  <a:ext uri="{FF2B5EF4-FFF2-40B4-BE49-F238E27FC236}">
                    <a16:creationId xmlns:a16="http://schemas.microsoft.com/office/drawing/2014/main" id="{DCFF65FE-5981-23BD-08A7-23FB050291CC}"/>
                  </a:ext>
                </a:extLst>
              </p:cNvPr>
              <p:cNvGrpSpPr/>
              <p:nvPr/>
            </p:nvGrpSpPr>
            <p:grpSpPr>
              <a:xfrm>
                <a:off x="2008657" y="4365104"/>
                <a:ext cx="325659" cy="77796"/>
                <a:chOff x="2251045" y="4329104"/>
                <a:chExt cx="325659" cy="77796"/>
              </a:xfrm>
            </p:grpSpPr>
            <p:sp>
              <p:nvSpPr>
                <p:cNvPr id="32" name="AutoShape 1619">
                  <a:extLst>
                    <a:ext uri="{FF2B5EF4-FFF2-40B4-BE49-F238E27FC236}">
                      <a16:creationId xmlns:a16="http://schemas.microsoft.com/office/drawing/2014/main" id="{2399110B-050B-2055-058C-7DDBCA352C13}"/>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3" name="AutoShape 1619">
                  <a:extLst>
                    <a:ext uri="{FF2B5EF4-FFF2-40B4-BE49-F238E27FC236}">
                      <a16:creationId xmlns:a16="http://schemas.microsoft.com/office/drawing/2014/main" id="{09B22B12-6ED3-AA0E-4C57-24CA8DFBBAFD}"/>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4" name="AutoShape 1619">
                  <a:extLst>
                    <a:ext uri="{FF2B5EF4-FFF2-40B4-BE49-F238E27FC236}">
                      <a16:creationId xmlns:a16="http://schemas.microsoft.com/office/drawing/2014/main" id="{92E23F58-8F57-9F99-CB9E-903D17B52A4C}"/>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9" name="AutoShape 1619">
                <a:extLst>
                  <a:ext uri="{FF2B5EF4-FFF2-40B4-BE49-F238E27FC236}">
                    <a16:creationId xmlns:a16="http://schemas.microsoft.com/office/drawing/2014/main" id="{2E1F08D9-4277-E716-4F6D-672F4B249400}"/>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0" name="AutoShape 1619">
                <a:extLst>
                  <a:ext uri="{FF2B5EF4-FFF2-40B4-BE49-F238E27FC236}">
                    <a16:creationId xmlns:a16="http://schemas.microsoft.com/office/drawing/2014/main" id="{4934F53D-D992-41E3-EBFC-58C1F55EE5D9}"/>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1" name="AutoShape 1619">
                <a:extLst>
                  <a:ext uri="{FF2B5EF4-FFF2-40B4-BE49-F238E27FC236}">
                    <a16:creationId xmlns:a16="http://schemas.microsoft.com/office/drawing/2014/main" id="{7FA7A8D6-7517-9517-604B-FD5137F382F6}"/>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0" name="グループ化 9">
              <a:extLst>
                <a:ext uri="{FF2B5EF4-FFF2-40B4-BE49-F238E27FC236}">
                  <a16:creationId xmlns:a16="http://schemas.microsoft.com/office/drawing/2014/main" id="{01EA5A2F-0D20-1823-2D10-AB55435F3B64}"/>
                </a:ext>
              </a:extLst>
            </p:cNvPr>
            <p:cNvGrpSpPr>
              <a:grpSpLocks noChangeAspect="1"/>
            </p:cNvGrpSpPr>
            <p:nvPr/>
          </p:nvGrpSpPr>
          <p:grpSpPr>
            <a:xfrm>
              <a:off x="3992249" y="6339690"/>
              <a:ext cx="230337" cy="75854"/>
              <a:chOff x="2006367" y="4334900"/>
              <a:chExt cx="327949" cy="108000"/>
            </a:xfrm>
          </p:grpSpPr>
          <p:grpSp>
            <p:nvGrpSpPr>
              <p:cNvPr id="21" name="グループ化 20">
                <a:extLst>
                  <a:ext uri="{FF2B5EF4-FFF2-40B4-BE49-F238E27FC236}">
                    <a16:creationId xmlns:a16="http://schemas.microsoft.com/office/drawing/2014/main" id="{F4B75B4D-070B-BB1D-A6E1-C7C36BD22D4F}"/>
                  </a:ext>
                </a:extLst>
              </p:cNvPr>
              <p:cNvGrpSpPr/>
              <p:nvPr/>
            </p:nvGrpSpPr>
            <p:grpSpPr>
              <a:xfrm>
                <a:off x="2008657" y="4365104"/>
                <a:ext cx="325659" cy="77796"/>
                <a:chOff x="2251045" y="4329104"/>
                <a:chExt cx="325659" cy="77796"/>
              </a:xfrm>
            </p:grpSpPr>
            <p:sp>
              <p:nvSpPr>
                <p:cNvPr id="25" name="AutoShape 1619">
                  <a:extLst>
                    <a:ext uri="{FF2B5EF4-FFF2-40B4-BE49-F238E27FC236}">
                      <a16:creationId xmlns:a16="http://schemas.microsoft.com/office/drawing/2014/main" id="{7D0439E3-F374-FC45-A308-2F183BAB10C1}"/>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6" name="AutoShape 1619">
                  <a:extLst>
                    <a:ext uri="{FF2B5EF4-FFF2-40B4-BE49-F238E27FC236}">
                      <a16:creationId xmlns:a16="http://schemas.microsoft.com/office/drawing/2014/main" id="{11688FC7-E879-2E83-8BF2-DF0269216DC7}"/>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7" name="AutoShape 1619">
                  <a:extLst>
                    <a:ext uri="{FF2B5EF4-FFF2-40B4-BE49-F238E27FC236}">
                      <a16:creationId xmlns:a16="http://schemas.microsoft.com/office/drawing/2014/main" id="{F7CFA9E3-73F1-6D39-7709-B5ADB7EB9659}"/>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2" name="AutoShape 1619">
                <a:extLst>
                  <a:ext uri="{FF2B5EF4-FFF2-40B4-BE49-F238E27FC236}">
                    <a16:creationId xmlns:a16="http://schemas.microsoft.com/office/drawing/2014/main" id="{56D4A6CF-85F2-ECD0-8A50-2CE7387254AC}"/>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3" name="AutoShape 1619">
                <a:extLst>
                  <a:ext uri="{FF2B5EF4-FFF2-40B4-BE49-F238E27FC236}">
                    <a16:creationId xmlns:a16="http://schemas.microsoft.com/office/drawing/2014/main" id="{968E1AF8-8927-E828-CEE1-1B959BE4952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4" name="AutoShape 1619">
                <a:extLst>
                  <a:ext uri="{FF2B5EF4-FFF2-40B4-BE49-F238E27FC236}">
                    <a16:creationId xmlns:a16="http://schemas.microsoft.com/office/drawing/2014/main" id="{92028AE9-5AE3-6473-284A-0AEE276B550B}"/>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2" name="グループ化 11">
              <a:extLst>
                <a:ext uri="{FF2B5EF4-FFF2-40B4-BE49-F238E27FC236}">
                  <a16:creationId xmlns:a16="http://schemas.microsoft.com/office/drawing/2014/main" id="{FE8082C7-E3DC-09C8-440E-883A927CDDDF}"/>
                </a:ext>
              </a:extLst>
            </p:cNvPr>
            <p:cNvGrpSpPr>
              <a:grpSpLocks noChangeAspect="1"/>
            </p:cNvGrpSpPr>
            <p:nvPr/>
          </p:nvGrpSpPr>
          <p:grpSpPr>
            <a:xfrm>
              <a:off x="4035723" y="6136781"/>
              <a:ext cx="230337" cy="75854"/>
              <a:chOff x="2006367" y="4334900"/>
              <a:chExt cx="327949" cy="108000"/>
            </a:xfrm>
          </p:grpSpPr>
          <p:grpSp>
            <p:nvGrpSpPr>
              <p:cNvPr id="14" name="グループ化 13">
                <a:extLst>
                  <a:ext uri="{FF2B5EF4-FFF2-40B4-BE49-F238E27FC236}">
                    <a16:creationId xmlns:a16="http://schemas.microsoft.com/office/drawing/2014/main" id="{BC24AB27-0B5B-7E23-F69C-9D538FEE727C}"/>
                  </a:ext>
                </a:extLst>
              </p:cNvPr>
              <p:cNvGrpSpPr/>
              <p:nvPr/>
            </p:nvGrpSpPr>
            <p:grpSpPr>
              <a:xfrm>
                <a:off x="2008657" y="4365104"/>
                <a:ext cx="325659" cy="77796"/>
                <a:chOff x="2251045" y="4329104"/>
                <a:chExt cx="325659" cy="77796"/>
              </a:xfrm>
            </p:grpSpPr>
            <p:sp>
              <p:nvSpPr>
                <p:cNvPr id="18" name="AutoShape 1619">
                  <a:extLst>
                    <a:ext uri="{FF2B5EF4-FFF2-40B4-BE49-F238E27FC236}">
                      <a16:creationId xmlns:a16="http://schemas.microsoft.com/office/drawing/2014/main" id="{75D191BA-BEB5-670E-BACC-02D854FD6D92}"/>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9" name="AutoShape 1619">
                  <a:extLst>
                    <a:ext uri="{FF2B5EF4-FFF2-40B4-BE49-F238E27FC236}">
                      <a16:creationId xmlns:a16="http://schemas.microsoft.com/office/drawing/2014/main" id="{E3A7EE8E-49EC-A183-BC3A-53F2726749C5}"/>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0" name="AutoShape 1619">
                  <a:extLst>
                    <a:ext uri="{FF2B5EF4-FFF2-40B4-BE49-F238E27FC236}">
                      <a16:creationId xmlns:a16="http://schemas.microsoft.com/office/drawing/2014/main" id="{AD7EA935-5048-2DF2-9E42-6D12116CCE9A}"/>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15" name="AutoShape 1619">
                <a:extLst>
                  <a:ext uri="{FF2B5EF4-FFF2-40B4-BE49-F238E27FC236}">
                    <a16:creationId xmlns:a16="http://schemas.microsoft.com/office/drawing/2014/main" id="{C2CA22BC-BBA5-694C-FA3B-2758208B9409}"/>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6" name="AutoShape 1619">
                <a:extLst>
                  <a:ext uri="{FF2B5EF4-FFF2-40B4-BE49-F238E27FC236}">
                    <a16:creationId xmlns:a16="http://schemas.microsoft.com/office/drawing/2014/main" id="{3257510B-76F2-CA97-FC8B-D1276AC137B2}"/>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7" name="AutoShape 1619">
                <a:extLst>
                  <a:ext uri="{FF2B5EF4-FFF2-40B4-BE49-F238E27FC236}">
                    <a16:creationId xmlns:a16="http://schemas.microsoft.com/office/drawing/2014/main" id="{8E6EB3D7-F055-E4D3-90A7-2C5701599B7E}"/>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13" name="Picture 5" descr="C:\Program Files\Microsoft Office\MEDIA\CAGCAT10\j0187423.wmf">
              <a:extLst>
                <a:ext uri="{FF2B5EF4-FFF2-40B4-BE49-F238E27FC236}">
                  <a16:creationId xmlns:a16="http://schemas.microsoft.com/office/drawing/2014/main" id="{4580DF3F-F012-3C5F-631C-75420763383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2366" name="Picture 1737">
            <a:extLst>
              <a:ext uri="{FF2B5EF4-FFF2-40B4-BE49-F238E27FC236}">
                <a16:creationId xmlns:a16="http://schemas.microsoft.com/office/drawing/2014/main" id="{51A7E4D2-AC6D-689E-2927-EC3177C79A1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3116306" y="3820089"/>
            <a:ext cx="529496" cy="383922"/>
          </a:xfrm>
          <a:prstGeom prst="rect">
            <a:avLst/>
          </a:prstGeom>
          <a:noFill/>
          <a:ln w="9525">
            <a:noFill/>
            <a:miter lim="800000"/>
            <a:headEnd/>
            <a:tailEnd/>
          </a:ln>
        </p:spPr>
      </p:pic>
      <p:pic>
        <p:nvPicPr>
          <p:cNvPr id="2367" name="Picture 1737">
            <a:extLst>
              <a:ext uri="{FF2B5EF4-FFF2-40B4-BE49-F238E27FC236}">
                <a16:creationId xmlns:a16="http://schemas.microsoft.com/office/drawing/2014/main" id="{A7B2E7D7-6713-BEDD-2FCE-83F9A41AD2B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5770867" y="3820087"/>
            <a:ext cx="529496" cy="383922"/>
          </a:xfrm>
          <a:prstGeom prst="rect">
            <a:avLst/>
          </a:prstGeom>
          <a:noFill/>
          <a:ln w="9525">
            <a:noFill/>
            <a:miter lim="800000"/>
            <a:headEnd/>
            <a:tailEnd/>
          </a:ln>
        </p:spPr>
      </p:pic>
      <p:sp>
        <p:nvSpPr>
          <p:cNvPr id="2368" name="矢印: 右 2367">
            <a:extLst>
              <a:ext uri="{FF2B5EF4-FFF2-40B4-BE49-F238E27FC236}">
                <a16:creationId xmlns:a16="http://schemas.microsoft.com/office/drawing/2014/main" id="{4B369BE5-1F5A-F789-6CFF-1525481D8223}"/>
              </a:ext>
            </a:extLst>
          </p:cNvPr>
          <p:cNvSpPr/>
          <p:nvPr/>
        </p:nvSpPr>
        <p:spPr>
          <a:xfrm>
            <a:off x="2854594" y="4139945"/>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69" name="矢印: 右 2368">
            <a:extLst>
              <a:ext uri="{FF2B5EF4-FFF2-40B4-BE49-F238E27FC236}">
                <a16:creationId xmlns:a16="http://schemas.microsoft.com/office/drawing/2014/main" id="{2D9BDBA1-8FE5-637B-8389-CC46DB803D5F}"/>
              </a:ext>
            </a:extLst>
          </p:cNvPr>
          <p:cNvSpPr/>
          <p:nvPr/>
        </p:nvSpPr>
        <p:spPr>
          <a:xfrm>
            <a:off x="5651910" y="4201368"/>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70" name="四角形吹き出し 47">
            <a:extLst>
              <a:ext uri="{FF2B5EF4-FFF2-40B4-BE49-F238E27FC236}">
                <a16:creationId xmlns:a16="http://schemas.microsoft.com/office/drawing/2014/main" id="{C0D21796-728F-BB63-5286-FE4C2C879CF3}"/>
              </a:ext>
            </a:extLst>
          </p:cNvPr>
          <p:cNvSpPr/>
          <p:nvPr/>
        </p:nvSpPr>
        <p:spPr>
          <a:xfrm>
            <a:off x="3437707" y="4970341"/>
            <a:ext cx="2636943" cy="661159"/>
          </a:xfrm>
          <a:prstGeom prst="wedgeRectCallout">
            <a:avLst>
              <a:gd name="adj1" fmla="val 48562"/>
              <a:gd name="adj2" fmla="val -127753"/>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・輸送方法の最適化に関する工夫</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p:txBody>
      </p:sp>
      <p:sp>
        <p:nvSpPr>
          <p:cNvPr id="2371" name="四角形吹き出し 47">
            <a:extLst>
              <a:ext uri="{FF2B5EF4-FFF2-40B4-BE49-F238E27FC236}">
                <a16:creationId xmlns:a16="http://schemas.microsoft.com/office/drawing/2014/main" id="{34DC762C-FDCA-F15D-DDD3-405FFDFA93ED}"/>
              </a:ext>
            </a:extLst>
          </p:cNvPr>
          <p:cNvSpPr/>
          <p:nvPr/>
        </p:nvSpPr>
        <p:spPr>
          <a:xfrm>
            <a:off x="5007148" y="2537560"/>
            <a:ext cx="2159305" cy="794425"/>
          </a:xfrm>
          <a:prstGeom prst="wedgeRectCallout">
            <a:avLst>
              <a:gd name="adj1" fmla="val -26813"/>
              <a:gd name="adj2" fmla="val 60634"/>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・広葉樹向け燃料化設備</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・乾燥加工システム 等</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　チップ・ペレットの</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　製造・加工技術</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p:txBody>
      </p:sp>
      <p:sp>
        <p:nvSpPr>
          <p:cNvPr id="2372" name="四角形吹き出し 47">
            <a:extLst>
              <a:ext uri="{FF2B5EF4-FFF2-40B4-BE49-F238E27FC236}">
                <a16:creationId xmlns:a16="http://schemas.microsoft.com/office/drawing/2014/main" id="{A7D643C9-3E2A-F891-A349-6E7132507BAA}"/>
              </a:ext>
            </a:extLst>
          </p:cNvPr>
          <p:cNvSpPr/>
          <p:nvPr/>
        </p:nvSpPr>
        <p:spPr>
          <a:xfrm>
            <a:off x="3437705" y="4970341"/>
            <a:ext cx="3617880" cy="661159"/>
          </a:xfrm>
          <a:prstGeom prst="wedgeRectCallout">
            <a:avLst>
              <a:gd name="adj1" fmla="val -48346"/>
              <a:gd name="adj2" fmla="val -125411"/>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・輸送方法の最適化に関する技術開発</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a:t>
            </a:r>
            <a:r>
              <a:rPr kumimoji="0" lang="en-US" altLang="ja-JP" sz="1292" b="1" i="0" kern="0" dirty="0">
                <a:solidFill>
                  <a:srgbClr val="70AD47">
                    <a:lumMod val="50000"/>
                  </a:srgbClr>
                </a:solidFill>
                <a:latin typeface="Calibri" panose="020F0502020204030204"/>
                <a:ea typeface="メイリオ" panose="020B0604030504040204" pitchFamily="50" charset="-128"/>
              </a:rPr>
              <a:t>IoT</a:t>
            </a:r>
            <a:r>
              <a:rPr kumimoji="0" lang="ja-JP" altLang="en-US" sz="1292" b="1" i="0" kern="0" dirty="0">
                <a:solidFill>
                  <a:srgbClr val="70AD47">
                    <a:lumMod val="50000"/>
                  </a:srgbClr>
                </a:solidFill>
                <a:latin typeface="Calibri" panose="020F0502020204030204"/>
                <a:ea typeface="メイリオ" panose="020B0604030504040204" pitchFamily="50" charset="-128"/>
              </a:rPr>
              <a:t>・</a:t>
            </a:r>
            <a:r>
              <a:rPr kumimoji="0" lang="en-US" altLang="ja-JP" sz="1292" b="1" i="0" kern="0" dirty="0">
                <a:solidFill>
                  <a:srgbClr val="70AD47">
                    <a:lumMod val="50000"/>
                  </a:srgbClr>
                </a:solidFill>
                <a:latin typeface="Calibri" panose="020F0502020204030204"/>
                <a:ea typeface="メイリオ" panose="020B0604030504040204" pitchFamily="50" charset="-128"/>
              </a:rPr>
              <a:t>ICT</a:t>
            </a:r>
            <a:r>
              <a:rPr kumimoji="0" lang="ja-JP" altLang="en-US" sz="1292" b="1" i="0" kern="0" dirty="0">
                <a:solidFill>
                  <a:srgbClr val="70AD47">
                    <a:lumMod val="50000"/>
                  </a:srgbClr>
                </a:solidFill>
                <a:latin typeface="Calibri" panose="020F0502020204030204"/>
                <a:ea typeface="メイリオ" panose="020B0604030504040204" pitchFamily="50" charset="-128"/>
              </a:rPr>
              <a:t>活用等）</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p:txBody>
      </p:sp>
      <p:sp>
        <p:nvSpPr>
          <p:cNvPr id="2373" name="正方形/長方形 2372">
            <a:extLst>
              <a:ext uri="{FF2B5EF4-FFF2-40B4-BE49-F238E27FC236}">
                <a16:creationId xmlns:a16="http://schemas.microsoft.com/office/drawing/2014/main" id="{03BD12F7-7124-6261-5F18-1C983CE5A854}"/>
              </a:ext>
            </a:extLst>
          </p:cNvPr>
          <p:cNvSpPr/>
          <p:nvPr/>
        </p:nvSpPr>
        <p:spPr>
          <a:xfrm>
            <a:off x="85825" y="3317917"/>
            <a:ext cx="1608421"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山元</a:t>
            </a:r>
          </a:p>
        </p:txBody>
      </p:sp>
      <p:sp>
        <p:nvSpPr>
          <p:cNvPr id="2374" name="正方形/長方形 2373">
            <a:extLst>
              <a:ext uri="{FF2B5EF4-FFF2-40B4-BE49-F238E27FC236}">
                <a16:creationId xmlns:a16="http://schemas.microsoft.com/office/drawing/2014/main" id="{AF636ACD-F481-C358-4B78-C2C5E59196F9}"/>
              </a:ext>
            </a:extLst>
          </p:cNvPr>
          <p:cNvSpPr/>
          <p:nvPr/>
        </p:nvSpPr>
        <p:spPr>
          <a:xfrm>
            <a:off x="3976402" y="3348850"/>
            <a:ext cx="2218652"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チップ・ペレット等製造工場</a:t>
            </a:r>
          </a:p>
        </p:txBody>
      </p:sp>
      <p:sp>
        <p:nvSpPr>
          <p:cNvPr id="2375" name="正方形/長方形 2374">
            <a:extLst>
              <a:ext uri="{FF2B5EF4-FFF2-40B4-BE49-F238E27FC236}">
                <a16:creationId xmlns:a16="http://schemas.microsoft.com/office/drawing/2014/main" id="{51E8199D-57CA-28EB-3368-6E0A557FCF53}"/>
              </a:ext>
            </a:extLst>
          </p:cNvPr>
          <p:cNvSpPr/>
          <p:nvPr/>
        </p:nvSpPr>
        <p:spPr>
          <a:xfrm>
            <a:off x="6285323" y="3348850"/>
            <a:ext cx="1284736" cy="546945"/>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バイオマス</a:t>
            </a:r>
            <a:endParaRPr lang="en-US" altLang="ja-JP" sz="1477" b="1" i="0" dirty="0">
              <a:solidFill>
                <a:prstClr val="black"/>
              </a:solidFill>
              <a:latin typeface="Meiryo UI" panose="020B0604030504040204" pitchFamily="50" charset="-128"/>
              <a:ea typeface="Meiryo UI" panose="020B0604030504040204" pitchFamily="50" charset="-128"/>
            </a:endParaRPr>
          </a:p>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発電所等</a:t>
            </a:r>
          </a:p>
        </p:txBody>
      </p:sp>
      <p:sp>
        <p:nvSpPr>
          <p:cNvPr id="2376" name="テキスト ボックス 2375">
            <a:extLst>
              <a:ext uri="{FF2B5EF4-FFF2-40B4-BE49-F238E27FC236}">
                <a16:creationId xmlns:a16="http://schemas.microsoft.com/office/drawing/2014/main" id="{A82D1C47-87E4-82AA-D81B-1A86369FF985}"/>
              </a:ext>
            </a:extLst>
          </p:cNvPr>
          <p:cNvSpPr txBox="1"/>
          <p:nvPr/>
        </p:nvSpPr>
        <p:spPr>
          <a:xfrm>
            <a:off x="7612868" y="2715216"/>
            <a:ext cx="2279791" cy="1030218"/>
          </a:xfrm>
          <a:prstGeom prst="rect">
            <a:avLst/>
          </a:prstGeom>
          <a:solidFill>
            <a:schemeClr val="accent3">
              <a:lumMod val="20000"/>
              <a:lumOff val="80000"/>
            </a:schemeClr>
          </a:solidFill>
        </p:spPr>
        <p:txBody>
          <a:bodyPr wrap="none" rtlCol="0">
            <a:spAutoFit/>
          </a:bodyPr>
          <a:lstStyle/>
          <a:p>
            <a:pPr algn="l" fontAlgn="auto">
              <a:spcBef>
                <a:spcPts val="0"/>
              </a:spcBef>
              <a:spcAft>
                <a:spcPts val="0"/>
              </a:spcAft>
            </a:pPr>
            <a:r>
              <a:rPr lang="en-US" altLang="ja-JP" sz="1662" b="1" i="0" dirty="0">
                <a:solidFill>
                  <a:srgbClr val="9BBB59">
                    <a:lumMod val="50000"/>
                  </a:srgbClr>
                </a:solidFill>
                <a:latin typeface="Meiryo UI"/>
                <a:ea typeface="Meiryo UI"/>
              </a:rPr>
              <a:t>【</a:t>
            </a:r>
            <a:r>
              <a:rPr lang="ja-JP" altLang="en-US" sz="1662" b="1" i="0" dirty="0">
                <a:solidFill>
                  <a:srgbClr val="9BBB59">
                    <a:lumMod val="50000"/>
                  </a:srgbClr>
                </a:solidFill>
                <a:latin typeface="Meiryo UI"/>
                <a:ea typeface="Meiryo UI"/>
              </a:rPr>
              <a:t>目標</a:t>
            </a:r>
            <a:r>
              <a:rPr lang="en-US" altLang="ja-JP" sz="1662" b="1" i="0" dirty="0">
                <a:solidFill>
                  <a:srgbClr val="9BBB59">
                    <a:lumMod val="50000"/>
                  </a:srgbClr>
                </a:solidFill>
                <a:latin typeface="Meiryo UI"/>
                <a:ea typeface="Meiryo UI"/>
              </a:rPr>
              <a:t>(</a:t>
            </a:r>
            <a:r>
              <a:rPr lang="ja-JP" altLang="en-US" sz="1662" b="1" i="0" dirty="0">
                <a:solidFill>
                  <a:srgbClr val="9BBB59">
                    <a:lumMod val="50000"/>
                  </a:srgbClr>
                </a:solidFill>
                <a:latin typeface="Meiryo UI"/>
                <a:ea typeface="Meiryo UI"/>
              </a:rPr>
              <a:t>例</a:t>
            </a:r>
            <a:r>
              <a:rPr lang="en-US" altLang="ja-JP" sz="1662" b="1" i="0" dirty="0">
                <a:solidFill>
                  <a:srgbClr val="9BBB59">
                    <a:lumMod val="50000"/>
                  </a:srgbClr>
                </a:solidFill>
                <a:latin typeface="Meiryo UI"/>
                <a:ea typeface="Meiryo UI"/>
              </a:rPr>
              <a:t>)】</a:t>
            </a:r>
          </a:p>
          <a:p>
            <a:pPr algn="l" fontAlgn="auto">
              <a:spcBef>
                <a:spcPts val="0"/>
              </a:spcBef>
              <a:spcAft>
                <a:spcPts val="0"/>
              </a:spcAft>
            </a:pPr>
            <a:endParaRPr lang="en-US" altLang="ja-JP" sz="554" b="1" i="0" dirty="0">
              <a:solidFill>
                <a:srgbClr val="9BBB59">
                  <a:lumMod val="50000"/>
                </a:srgbClr>
              </a:solidFill>
              <a:latin typeface="Meiryo UI"/>
              <a:ea typeface="Meiryo UI"/>
            </a:endParaRPr>
          </a:p>
          <a:p>
            <a:pPr algn="l" fontAlgn="auto">
              <a:spcBef>
                <a:spcPts val="0"/>
              </a:spcBef>
              <a:spcAft>
                <a:spcPts val="0"/>
              </a:spcAft>
            </a:pPr>
            <a:r>
              <a:rPr lang="ja-JP" altLang="en-US" sz="1662" b="1" i="0" dirty="0">
                <a:solidFill>
                  <a:srgbClr val="9BBB59">
                    <a:lumMod val="50000"/>
                  </a:srgbClr>
                </a:solidFill>
                <a:latin typeface="Meiryo UI"/>
                <a:ea typeface="Meiryo UI"/>
              </a:rPr>
              <a:t>・燃料材コスト削減効果</a:t>
            </a:r>
            <a:endParaRPr lang="en-US" altLang="ja-JP" sz="1662" b="1" i="0" dirty="0">
              <a:solidFill>
                <a:srgbClr val="9BBB59">
                  <a:lumMod val="50000"/>
                </a:srgbClr>
              </a:solidFill>
              <a:latin typeface="Meiryo UI"/>
              <a:ea typeface="Meiryo UI"/>
            </a:endParaRPr>
          </a:p>
          <a:p>
            <a:pPr algn="l" fontAlgn="auto">
              <a:spcBef>
                <a:spcPts val="0"/>
              </a:spcBef>
              <a:spcAft>
                <a:spcPts val="0"/>
              </a:spcAft>
            </a:pPr>
            <a:endParaRPr lang="en-US" altLang="ja-JP" sz="554" b="1" i="0" dirty="0">
              <a:solidFill>
                <a:srgbClr val="9BBB59">
                  <a:lumMod val="50000"/>
                </a:srgbClr>
              </a:solidFill>
              <a:latin typeface="Meiryo UI"/>
              <a:ea typeface="Meiryo UI"/>
            </a:endParaRPr>
          </a:p>
          <a:p>
            <a:pPr algn="l" fontAlgn="auto">
              <a:spcBef>
                <a:spcPts val="0"/>
              </a:spcBef>
              <a:spcAft>
                <a:spcPts val="0"/>
              </a:spcAft>
            </a:pPr>
            <a:r>
              <a:rPr lang="ja-JP" altLang="en-US" sz="1662" b="1" i="0" dirty="0">
                <a:solidFill>
                  <a:srgbClr val="9BBB59">
                    <a:lumMod val="50000"/>
                  </a:srgbClr>
                </a:solidFill>
                <a:latin typeface="Meiryo UI"/>
                <a:ea typeface="Meiryo UI"/>
              </a:rPr>
              <a:t>・</a:t>
            </a:r>
            <a:r>
              <a:rPr lang="en-US" altLang="ja-JP" sz="1662" b="1" i="0" dirty="0">
                <a:solidFill>
                  <a:srgbClr val="9BBB59">
                    <a:lumMod val="50000"/>
                  </a:srgbClr>
                </a:solidFill>
                <a:latin typeface="Meiryo UI"/>
                <a:ea typeface="Meiryo UI"/>
              </a:rPr>
              <a:t>GHG</a:t>
            </a:r>
            <a:r>
              <a:rPr lang="ja-JP" altLang="en-US" sz="1662" b="1" i="0" dirty="0">
                <a:solidFill>
                  <a:srgbClr val="9BBB59">
                    <a:lumMod val="50000"/>
                  </a:srgbClr>
                </a:solidFill>
                <a:latin typeface="Meiryo UI"/>
                <a:ea typeface="Meiryo UI"/>
              </a:rPr>
              <a:t>削減効果</a:t>
            </a:r>
            <a:r>
              <a:rPr lang="en-US" altLang="ja-JP" sz="1662" b="1" i="0" baseline="30000" dirty="0">
                <a:solidFill>
                  <a:srgbClr val="9BBB59">
                    <a:lumMod val="50000"/>
                  </a:srgbClr>
                </a:solidFill>
                <a:latin typeface="Meiryo UI"/>
                <a:ea typeface="Meiryo UI"/>
              </a:rPr>
              <a:t>※</a:t>
            </a:r>
          </a:p>
        </p:txBody>
      </p:sp>
      <p:sp>
        <p:nvSpPr>
          <p:cNvPr id="2377" name="矢印: 右 2376">
            <a:extLst>
              <a:ext uri="{FF2B5EF4-FFF2-40B4-BE49-F238E27FC236}">
                <a16:creationId xmlns:a16="http://schemas.microsoft.com/office/drawing/2014/main" id="{67239F0D-0CE2-2B4A-9DF5-4DE4BA120D3D}"/>
              </a:ext>
            </a:extLst>
          </p:cNvPr>
          <p:cNvSpPr/>
          <p:nvPr/>
        </p:nvSpPr>
        <p:spPr>
          <a:xfrm>
            <a:off x="7122194" y="2719997"/>
            <a:ext cx="454012" cy="447353"/>
          </a:xfrm>
          <a:prstGeom prst="rightArrow">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fontAlgn="auto">
              <a:spcBef>
                <a:spcPts val="0"/>
              </a:spcBef>
              <a:spcAft>
                <a:spcPts val="0"/>
              </a:spcAft>
            </a:pPr>
            <a:endParaRPr lang="ja-JP" altLang="en-US" sz="1662" i="0" dirty="0">
              <a:solidFill>
                <a:prstClr val="white"/>
              </a:solidFill>
              <a:latin typeface="Calibri"/>
              <a:ea typeface="Meiryo UI"/>
            </a:endParaRPr>
          </a:p>
        </p:txBody>
      </p:sp>
      <p:sp>
        <p:nvSpPr>
          <p:cNvPr id="2378" name="テキスト ボックス 2377">
            <a:extLst>
              <a:ext uri="{FF2B5EF4-FFF2-40B4-BE49-F238E27FC236}">
                <a16:creationId xmlns:a16="http://schemas.microsoft.com/office/drawing/2014/main" id="{B1F6B785-2E49-AC9D-BE32-C87546915482}"/>
              </a:ext>
            </a:extLst>
          </p:cNvPr>
          <p:cNvSpPr txBox="1"/>
          <p:nvPr/>
        </p:nvSpPr>
        <p:spPr>
          <a:xfrm>
            <a:off x="6344577" y="5845677"/>
            <a:ext cx="3655335" cy="419025"/>
          </a:xfrm>
          <a:prstGeom prst="rect">
            <a:avLst/>
          </a:prstGeom>
          <a:noFill/>
        </p:spPr>
        <p:txBody>
          <a:bodyPr wrap="square">
            <a:spAutoFit/>
          </a:bodyPr>
          <a:lstStyle/>
          <a:p>
            <a:pPr algn="l" fontAlgn="auto">
              <a:spcBef>
                <a:spcPts val="0"/>
              </a:spcBef>
              <a:spcAft>
                <a:spcPts val="0"/>
              </a:spcAft>
            </a:pP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　</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参考</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環境省によるガイドライン</a:t>
            </a:r>
            <a:endParaRPr lang="en-US" altLang="ja-JP" sz="1108" i="0" dirty="0">
              <a:solidFill>
                <a:prstClr val="black"/>
              </a:solidFill>
              <a:latin typeface="Meiryo UI"/>
              <a:ea typeface="Meiryo UI"/>
            </a:endParaRPr>
          </a:p>
          <a:p>
            <a:pPr algn="l" fontAlgn="auto">
              <a:spcBef>
                <a:spcPts val="0"/>
              </a:spcBef>
              <a:spcAft>
                <a:spcPts val="0"/>
              </a:spcAft>
            </a:pPr>
            <a:r>
              <a:rPr lang="ja-JP" altLang="en-US" sz="1015" i="0" dirty="0">
                <a:solidFill>
                  <a:prstClr val="black"/>
                </a:solidFill>
                <a:latin typeface="Meiryo UI"/>
                <a:ea typeface="Meiryo UI"/>
                <a:hlinkClick r:id="rId7"/>
              </a:rPr>
              <a:t>https://www.env.go.jp/earth/ondanka/lca/index.html</a:t>
            </a:r>
            <a:endParaRPr lang="ja-JP" altLang="en-US" sz="1015" i="0" dirty="0">
              <a:solidFill>
                <a:prstClr val="black"/>
              </a:solidFill>
              <a:latin typeface="Meiryo UI"/>
              <a:ea typeface="Meiryo UI"/>
            </a:endParaRPr>
          </a:p>
        </p:txBody>
      </p:sp>
      <p:sp>
        <p:nvSpPr>
          <p:cNvPr id="2379" name="スライド番号プレースホルダ 8">
            <a:extLst>
              <a:ext uri="{FF2B5EF4-FFF2-40B4-BE49-F238E27FC236}">
                <a16:creationId xmlns:a16="http://schemas.microsoft.com/office/drawing/2014/main" id="{FE5327EC-44B5-2252-76F2-EE3DE98D8FFE}"/>
              </a:ext>
            </a:extLst>
          </p:cNvPr>
          <p:cNvSpPr txBox="1">
            <a:spLocks/>
          </p:cNvSpPr>
          <p:nvPr/>
        </p:nvSpPr>
        <p:spPr>
          <a:xfrm>
            <a:off x="9347427" y="6626158"/>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6</a:t>
            </a:fld>
            <a:endParaRPr lang="en-US" altLang="ja-JP" i="0" dirty="0">
              <a:solidFill>
                <a:srgbClr val="000000"/>
              </a:solidFill>
              <a:latin typeface="Meiryo UI" panose="020B0604030504040204" pitchFamily="50" charset="-128"/>
              <a:ea typeface="Meiryo UI" panose="020B0604030504040204" pitchFamily="50" charset="-128"/>
            </a:endParaRPr>
          </a:p>
        </p:txBody>
      </p:sp>
      <p:pic>
        <p:nvPicPr>
          <p:cNvPr id="2380" name="図 2379">
            <a:extLst>
              <a:ext uri="{FF2B5EF4-FFF2-40B4-BE49-F238E27FC236}">
                <a16:creationId xmlns:a16="http://schemas.microsoft.com/office/drawing/2014/main" id="{0DF2FB1F-17FE-D5EE-D173-C1F2AF6075B5}"/>
              </a:ext>
            </a:extLst>
          </p:cNvPr>
          <p:cNvPicPr>
            <a:picLocks noChangeAspect="1"/>
          </p:cNvPicPr>
          <p:nvPr/>
        </p:nvPicPr>
        <p:blipFill>
          <a:blip r:embed="rId8"/>
          <a:stretch>
            <a:fillRect/>
          </a:stretch>
        </p:blipFill>
        <p:spPr>
          <a:xfrm>
            <a:off x="85825" y="3637556"/>
            <a:ext cx="2918777" cy="1816237"/>
          </a:xfrm>
          <a:prstGeom prst="rect">
            <a:avLst/>
          </a:prstGeom>
        </p:spPr>
      </p:pic>
      <p:sp>
        <p:nvSpPr>
          <p:cNvPr id="2381" name="四角形吹き出し 47">
            <a:extLst>
              <a:ext uri="{FF2B5EF4-FFF2-40B4-BE49-F238E27FC236}">
                <a16:creationId xmlns:a16="http://schemas.microsoft.com/office/drawing/2014/main" id="{51E20D38-DA1F-921E-2634-8BE19AE8A43E}"/>
              </a:ext>
            </a:extLst>
          </p:cNvPr>
          <p:cNvSpPr/>
          <p:nvPr/>
        </p:nvSpPr>
        <p:spPr>
          <a:xfrm>
            <a:off x="1387237" y="5688733"/>
            <a:ext cx="1697322" cy="524818"/>
          </a:xfrm>
          <a:prstGeom prst="wedgeRectCallout">
            <a:avLst>
              <a:gd name="adj1" fmla="val 7904"/>
              <a:gd name="adj2" fmla="val -200556"/>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＜植林＞</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萌芽更新の利用等</a:t>
            </a:r>
            <a:endParaRPr kumimoji="0" lang="en-US" altLang="ja-JP" sz="1400" b="1"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382" name="四角形吹き出し 47">
            <a:extLst>
              <a:ext uri="{FF2B5EF4-FFF2-40B4-BE49-F238E27FC236}">
                <a16:creationId xmlns:a16="http://schemas.microsoft.com/office/drawing/2014/main" id="{828EA85C-5C44-F5DD-0D50-E8F0DED62426}"/>
              </a:ext>
            </a:extLst>
          </p:cNvPr>
          <p:cNvSpPr/>
          <p:nvPr/>
        </p:nvSpPr>
        <p:spPr>
          <a:xfrm>
            <a:off x="33057" y="5426323"/>
            <a:ext cx="1289192" cy="684215"/>
          </a:xfrm>
          <a:prstGeom prst="wedgeRectCallout">
            <a:avLst>
              <a:gd name="adj1" fmla="val 24754"/>
              <a:gd name="adj2" fmla="val -118428"/>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＜育林＞</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燃料用特化の</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簡素な剪定等</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p:txBody>
      </p:sp>
      <p:sp>
        <p:nvSpPr>
          <p:cNvPr id="2383" name="四角形吹き出し 47">
            <a:extLst>
              <a:ext uri="{FF2B5EF4-FFF2-40B4-BE49-F238E27FC236}">
                <a16:creationId xmlns:a16="http://schemas.microsoft.com/office/drawing/2014/main" id="{5BA9796A-0B90-DD49-925A-011F7F3209B2}"/>
              </a:ext>
            </a:extLst>
          </p:cNvPr>
          <p:cNvSpPr/>
          <p:nvPr/>
        </p:nvSpPr>
        <p:spPr>
          <a:xfrm>
            <a:off x="85825" y="2585539"/>
            <a:ext cx="1292984" cy="732377"/>
          </a:xfrm>
          <a:prstGeom prst="wedgeRectCallout">
            <a:avLst>
              <a:gd name="adj1" fmla="val 64626"/>
              <a:gd name="adj2" fmla="val 109764"/>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＜伐採＞</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樹種に適した</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間伐や皆伐等</a:t>
            </a:r>
          </a:p>
        </p:txBody>
      </p:sp>
      <p:sp>
        <p:nvSpPr>
          <p:cNvPr id="2384" name="四角形吹き出し 47">
            <a:extLst>
              <a:ext uri="{FF2B5EF4-FFF2-40B4-BE49-F238E27FC236}">
                <a16:creationId xmlns:a16="http://schemas.microsoft.com/office/drawing/2014/main" id="{858C9832-FC1D-202D-67DE-552926F59B00}"/>
              </a:ext>
            </a:extLst>
          </p:cNvPr>
          <p:cNvSpPr/>
          <p:nvPr/>
        </p:nvSpPr>
        <p:spPr>
          <a:xfrm>
            <a:off x="1788562" y="2802016"/>
            <a:ext cx="2376261" cy="524818"/>
          </a:xfrm>
          <a:prstGeom prst="wedgeRectCallout">
            <a:avLst>
              <a:gd name="adj1" fmla="val -29672"/>
              <a:gd name="adj2" fmla="val 202569"/>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＜搬出＞</a:t>
            </a:r>
            <a:endParaRPr kumimoji="0" lang="en-US" altLang="ja-JP"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0AD47">
                    <a:lumMod val="50000"/>
                  </a:srgbClr>
                </a:solidFill>
                <a:effectLst/>
                <a:uLnTx/>
                <a:uFillTx/>
                <a:latin typeface="Calibri" panose="020F0502020204030204"/>
                <a:ea typeface="メイリオ" panose="020B0604030504040204" pitchFamily="50" charset="-128"/>
                <a:cs typeface="+mn-cs"/>
              </a:rPr>
              <a:t>全量燃料材として効率化等</a:t>
            </a:r>
          </a:p>
        </p:txBody>
      </p:sp>
      <p:sp>
        <p:nvSpPr>
          <p:cNvPr id="2385" name="テキスト ボックス 5">
            <a:extLst>
              <a:ext uri="{FF2B5EF4-FFF2-40B4-BE49-F238E27FC236}">
                <a16:creationId xmlns:a16="http://schemas.microsoft.com/office/drawing/2014/main" id="{F00D6867-E10B-381B-0F89-68C5C7010823}"/>
              </a:ext>
            </a:extLst>
          </p:cNvPr>
          <p:cNvSpPr txBox="1"/>
          <p:nvPr/>
        </p:nvSpPr>
        <p:spPr>
          <a:xfrm>
            <a:off x="3063872" y="5805668"/>
            <a:ext cx="1877437" cy="362822"/>
          </a:xfrm>
          <a:prstGeom prst="rect">
            <a:avLst/>
          </a:prstGeom>
          <a:noFill/>
          <a:ln>
            <a:noFill/>
          </a:ln>
          <a:effectLst/>
        </p:spPr>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林野庁「平成</a:t>
            </a:r>
            <a:r>
              <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27</a:t>
            </a: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年度森林・</a:t>
            </a:r>
            <a:endPar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林業白書」の図を改変</a:t>
            </a:r>
          </a:p>
        </p:txBody>
      </p:sp>
    </p:spTree>
    <p:extLst>
      <p:ext uri="{BB962C8B-B14F-4D97-AF65-F5344CB8AC3E}">
        <p14:creationId xmlns:p14="http://schemas.microsoft.com/office/powerpoint/2010/main" val="3533217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(4)</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3"/>
            <a:ext cx="7950507" cy="3836628"/>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①××××の検討（担当：□□□株式会社）</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②××××の試験（担当：△△△株式会社）</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③××××の設計（担当：○○○株式会社）</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en-US" altLang="ja-JP" sz="1662" b="1" i="0" dirty="0">
                <a:solidFill>
                  <a:srgbClr val="002060"/>
                </a:solidFill>
                <a:latin typeface="Meiryo UI" panose="020B0604030504040204" pitchFamily="50" charset="-128"/>
                <a:ea typeface="Meiryo UI" panose="020B0604030504040204" pitchFamily="50" charset="-128"/>
              </a:rPr>
              <a:t>(1)</a:t>
            </a:r>
            <a:r>
              <a:rPr lang="ja-JP" altLang="ja-JP" sz="1662" b="1" i="0" dirty="0">
                <a:solidFill>
                  <a:srgbClr val="002060"/>
                </a:solidFill>
                <a:latin typeface="Meiryo UI" panose="020B0604030504040204" pitchFamily="50" charset="-128"/>
                <a:ea typeface="Meiryo UI" panose="020B0604030504040204" pitchFamily="50" charset="-128"/>
              </a:rPr>
              <a:t>②の事業目標を達成するために必要な</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の内容を説明してください。</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で克服すべき課題とその問題を解決する手段、今回の開発で達成できるレベルを、明確にかつ簡潔にできるだけ図表を使用して記入してください。共同提案の場合、それぞれの役割分担等を明示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また、提案する</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内容の新規性、独創性、優れていると考えられる点を記載してください。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0E91BC0-CC45-4401-86E7-9489DD42077F}"/>
              </a:ext>
            </a:extLst>
          </p:cNvPr>
          <p:cNvSpPr txBox="1">
            <a:spLocks/>
          </p:cNvSpPr>
          <p:nvPr/>
        </p:nvSpPr>
        <p:spPr>
          <a:xfrm>
            <a:off x="9311475"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7</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34147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３．実施計画</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2409" y="816172"/>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77066" y="1162259"/>
            <a:ext cx="7950507" cy="255776"/>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i="0" dirty="0">
                <a:solidFill>
                  <a:srgbClr val="002060"/>
                </a:solidFill>
                <a:latin typeface="Meiryo UI" panose="020B0604030504040204" pitchFamily="50" charset="-128"/>
                <a:ea typeface="Meiryo UI" panose="020B0604030504040204" pitchFamily="50" charset="-128"/>
              </a:rPr>
              <a:t>上記「１</a:t>
            </a:r>
            <a:r>
              <a:rPr lang="en-US" altLang="ja-JP" sz="1662" b="1" i="0" dirty="0">
                <a:solidFill>
                  <a:srgbClr val="002060"/>
                </a:solidFill>
                <a:latin typeface="Meiryo UI" panose="020B0604030504040204" pitchFamily="50" charset="-128"/>
                <a:ea typeface="Meiryo UI" panose="020B0604030504040204" pitchFamily="50" charset="-128"/>
              </a:rPr>
              <a:t>.(3)</a:t>
            </a:r>
            <a:r>
              <a:rPr lang="ja-JP" altLang="ja-JP" sz="1662" b="1" i="0" dirty="0">
                <a:solidFill>
                  <a:srgbClr val="002060"/>
                </a:solidFill>
                <a:latin typeface="Meiryo UI" panose="020B0604030504040204" pitchFamily="50" charset="-128"/>
                <a:ea typeface="Meiryo UI" panose="020B0604030504040204" pitchFamily="50" charset="-128"/>
              </a:rPr>
              <a:t>事業内容」であげた各技術開発項目の実施計画を記載してください。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p:txBody>
      </p:sp>
      <p:sp>
        <p:nvSpPr>
          <p:cNvPr id="13" name="角丸四角形 12"/>
          <p:cNvSpPr/>
          <p:nvPr/>
        </p:nvSpPr>
        <p:spPr>
          <a:xfrm>
            <a:off x="3678723" y="370333"/>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
        <p:nvSpPr>
          <p:cNvPr id="14" name="スライド番号プレースホルダ 8">
            <a:extLst>
              <a:ext uri="{FF2B5EF4-FFF2-40B4-BE49-F238E27FC236}">
                <a16:creationId xmlns:a16="http://schemas.microsoft.com/office/drawing/2014/main" id="{71A9B49F-04D2-4143-9BA8-1B4F8AF4B794}"/>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8</a:t>
            </a:fld>
            <a:endParaRPr lang="en-US" altLang="ja-JP" i="0" dirty="0">
              <a:solidFill>
                <a:srgbClr val="000000"/>
              </a:solidFill>
              <a:latin typeface="Meiryo UI" panose="020B0604030504040204" pitchFamily="50" charset="-128"/>
              <a:ea typeface="Meiryo UI" panose="020B0604030504040204" pitchFamily="50" charset="-128"/>
            </a:endParaRPr>
          </a:p>
        </p:txBody>
      </p:sp>
      <p:graphicFrame>
        <p:nvGraphicFramePr>
          <p:cNvPr id="15" name="表 14">
            <a:extLst>
              <a:ext uri="{FF2B5EF4-FFF2-40B4-BE49-F238E27FC236}">
                <a16:creationId xmlns:a16="http://schemas.microsoft.com/office/drawing/2014/main" id="{A4713D96-9865-1D75-84F2-3854A33849A6}"/>
              </a:ext>
            </a:extLst>
          </p:cNvPr>
          <p:cNvGraphicFramePr>
            <a:graphicFrameLocks noGrp="1"/>
          </p:cNvGraphicFramePr>
          <p:nvPr>
            <p:extLst>
              <p:ext uri="{D42A27DB-BD31-4B8C-83A1-F6EECF244321}">
                <p14:modId xmlns:p14="http://schemas.microsoft.com/office/powerpoint/2010/main" val="3417793750"/>
              </p:ext>
            </p:extLst>
          </p:nvPr>
        </p:nvGraphicFramePr>
        <p:xfrm>
          <a:off x="839674" y="1637479"/>
          <a:ext cx="7324519" cy="4236846"/>
        </p:xfrm>
        <a:graphic>
          <a:graphicData uri="http://schemas.openxmlformats.org/drawingml/2006/table">
            <a:tbl>
              <a:tblPr firstRow="1" bandRow="1">
                <a:tableStyleId>{5C22544A-7EE6-4342-B048-85BDC9FD1C3A}</a:tableStyleId>
              </a:tblPr>
              <a:tblGrid>
                <a:gridCol w="1472703">
                  <a:extLst>
                    <a:ext uri="{9D8B030D-6E8A-4147-A177-3AD203B41FA5}">
                      <a16:colId xmlns:a16="http://schemas.microsoft.com/office/drawing/2014/main" val="20000"/>
                    </a:ext>
                  </a:extLst>
                </a:gridCol>
                <a:gridCol w="268244">
                  <a:extLst>
                    <a:ext uri="{9D8B030D-6E8A-4147-A177-3AD203B41FA5}">
                      <a16:colId xmlns:a16="http://schemas.microsoft.com/office/drawing/2014/main" val="20005"/>
                    </a:ext>
                  </a:extLst>
                </a:gridCol>
                <a:gridCol w="242764">
                  <a:extLst>
                    <a:ext uri="{9D8B030D-6E8A-4147-A177-3AD203B41FA5}">
                      <a16:colId xmlns:a16="http://schemas.microsoft.com/office/drawing/2014/main" val="20006"/>
                    </a:ext>
                  </a:extLst>
                </a:gridCol>
                <a:gridCol w="242764">
                  <a:extLst>
                    <a:ext uri="{9D8B030D-6E8A-4147-A177-3AD203B41FA5}">
                      <a16:colId xmlns:a16="http://schemas.microsoft.com/office/drawing/2014/main" val="20007"/>
                    </a:ext>
                  </a:extLst>
                </a:gridCol>
                <a:gridCol w="242764">
                  <a:extLst>
                    <a:ext uri="{9D8B030D-6E8A-4147-A177-3AD203B41FA5}">
                      <a16:colId xmlns:a16="http://schemas.microsoft.com/office/drawing/2014/main" val="20008"/>
                    </a:ext>
                  </a:extLst>
                </a:gridCol>
                <a:gridCol w="242764">
                  <a:extLst>
                    <a:ext uri="{9D8B030D-6E8A-4147-A177-3AD203B41FA5}">
                      <a16:colId xmlns:a16="http://schemas.microsoft.com/office/drawing/2014/main" val="101898261"/>
                    </a:ext>
                  </a:extLst>
                </a:gridCol>
                <a:gridCol w="242764">
                  <a:extLst>
                    <a:ext uri="{9D8B030D-6E8A-4147-A177-3AD203B41FA5}">
                      <a16:colId xmlns:a16="http://schemas.microsoft.com/office/drawing/2014/main" val="3596525208"/>
                    </a:ext>
                  </a:extLst>
                </a:gridCol>
                <a:gridCol w="242764">
                  <a:extLst>
                    <a:ext uri="{9D8B030D-6E8A-4147-A177-3AD203B41FA5}">
                      <a16:colId xmlns:a16="http://schemas.microsoft.com/office/drawing/2014/main" val="2498119987"/>
                    </a:ext>
                  </a:extLst>
                </a:gridCol>
                <a:gridCol w="242764">
                  <a:extLst>
                    <a:ext uri="{9D8B030D-6E8A-4147-A177-3AD203B41FA5}">
                      <a16:colId xmlns:a16="http://schemas.microsoft.com/office/drawing/2014/main" val="1195126702"/>
                    </a:ext>
                  </a:extLst>
                </a:gridCol>
                <a:gridCol w="242764">
                  <a:extLst>
                    <a:ext uri="{9D8B030D-6E8A-4147-A177-3AD203B41FA5}">
                      <a16:colId xmlns:a16="http://schemas.microsoft.com/office/drawing/2014/main" val="2580876020"/>
                    </a:ext>
                  </a:extLst>
                </a:gridCol>
                <a:gridCol w="242764">
                  <a:extLst>
                    <a:ext uri="{9D8B030D-6E8A-4147-A177-3AD203B41FA5}">
                      <a16:colId xmlns:a16="http://schemas.microsoft.com/office/drawing/2014/main" val="1343544759"/>
                    </a:ext>
                  </a:extLst>
                </a:gridCol>
                <a:gridCol w="242764">
                  <a:extLst>
                    <a:ext uri="{9D8B030D-6E8A-4147-A177-3AD203B41FA5}">
                      <a16:colId xmlns:a16="http://schemas.microsoft.com/office/drawing/2014/main" val="1583615836"/>
                    </a:ext>
                  </a:extLst>
                </a:gridCol>
                <a:gridCol w="242764">
                  <a:extLst>
                    <a:ext uri="{9D8B030D-6E8A-4147-A177-3AD203B41FA5}">
                      <a16:colId xmlns:a16="http://schemas.microsoft.com/office/drawing/2014/main" val="4245424443"/>
                    </a:ext>
                  </a:extLst>
                </a:gridCol>
                <a:gridCol w="242764">
                  <a:extLst>
                    <a:ext uri="{9D8B030D-6E8A-4147-A177-3AD203B41FA5}">
                      <a16:colId xmlns:a16="http://schemas.microsoft.com/office/drawing/2014/main" val="1197106155"/>
                    </a:ext>
                  </a:extLst>
                </a:gridCol>
                <a:gridCol w="242764">
                  <a:extLst>
                    <a:ext uri="{9D8B030D-6E8A-4147-A177-3AD203B41FA5}">
                      <a16:colId xmlns:a16="http://schemas.microsoft.com/office/drawing/2014/main" val="4095589031"/>
                    </a:ext>
                  </a:extLst>
                </a:gridCol>
                <a:gridCol w="242764">
                  <a:extLst>
                    <a:ext uri="{9D8B030D-6E8A-4147-A177-3AD203B41FA5}">
                      <a16:colId xmlns:a16="http://schemas.microsoft.com/office/drawing/2014/main" val="769289574"/>
                    </a:ext>
                  </a:extLst>
                </a:gridCol>
                <a:gridCol w="242764">
                  <a:extLst>
                    <a:ext uri="{9D8B030D-6E8A-4147-A177-3AD203B41FA5}">
                      <a16:colId xmlns:a16="http://schemas.microsoft.com/office/drawing/2014/main" val="2090746779"/>
                    </a:ext>
                  </a:extLst>
                </a:gridCol>
                <a:gridCol w="242764">
                  <a:extLst>
                    <a:ext uri="{9D8B030D-6E8A-4147-A177-3AD203B41FA5}">
                      <a16:colId xmlns:a16="http://schemas.microsoft.com/office/drawing/2014/main" val="554103915"/>
                    </a:ext>
                  </a:extLst>
                </a:gridCol>
                <a:gridCol w="242764">
                  <a:extLst>
                    <a:ext uri="{9D8B030D-6E8A-4147-A177-3AD203B41FA5}">
                      <a16:colId xmlns:a16="http://schemas.microsoft.com/office/drawing/2014/main" val="3587424704"/>
                    </a:ext>
                  </a:extLst>
                </a:gridCol>
                <a:gridCol w="242764">
                  <a:extLst>
                    <a:ext uri="{9D8B030D-6E8A-4147-A177-3AD203B41FA5}">
                      <a16:colId xmlns:a16="http://schemas.microsoft.com/office/drawing/2014/main" val="3296126091"/>
                    </a:ext>
                  </a:extLst>
                </a:gridCol>
                <a:gridCol w="242764">
                  <a:extLst>
                    <a:ext uri="{9D8B030D-6E8A-4147-A177-3AD203B41FA5}">
                      <a16:colId xmlns:a16="http://schemas.microsoft.com/office/drawing/2014/main" val="3603766725"/>
                    </a:ext>
                  </a:extLst>
                </a:gridCol>
                <a:gridCol w="242764">
                  <a:extLst>
                    <a:ext uri="{9D8B030D-6E8A-4147-A177-3AD203B41FA5}">
                      <a16:colId xmlns:a16="http://schemas.microsoft.com/office/drawing/2014/main" val="2457040102"/>
                    </a:ext>
                  </a:extLst>
                </a:gridCol>
                <a:gridCol w="242764">
                  <a:extLst>
                    <a:ext uri="{9D8B030D-6E8A-4147-A177-3AD203B41FA5}">
                      <a16:colId xmlns:a16="http://schemas.microsoft.com/office/drawing/2014/main" val="1781877211"/>
                    </a:ext>
                  </a:extLst>
                </a:gridCol>
                <a:gridCol w="242764">
                  <a:extLst>
                    <a:ext uri="{9D8B030D-6E8A-4147-A177-3AD203B41FA5}">
                      <a16:colId xmlns:a16="http://schemas.microsoft.com/office/drawing/2014/main" val="2772281442"/>
                    </a:ext>
                  </a:extLst>
                </a:gridCol>
                <a:gridCol w="242764">
                  <a:extLst>
                    <a:ext uri="{9D8B030D-6E8A-4147-A177-3AD203B41FA5}">
                      <a16:colId xmlns:a16="http://schemas.microsoft.com/office/drawing/2014/main" val="3166932561"/>
                    </a:ext>
                  </a:extLst>
                </a:gridCol>
              </a:tblGrid>
              <a:tr h="0">
                <a:tc rowSpan="2">
                  <a:txBody>
                    <a:bodyPr/>
                    <a:lstStyle/>
                    <a:p>
                      <a:pPr algn="ctr">
                        <a:spcAft>
                          <a:spcPts val="0"/>
                        </a:spcAft>
                      </a:pPr>
                      <a:r>
                        <a:rPr lang="ja-JP" altLang="ja-JP" sz="1300" b="1" kern="0" dirty="0">
                          <a:solidFill>
                            <a:schemeClr val="bg1"/>
                          </a:solidFill>
                          <a:effectLst/>
                          <a:latin typeface="Meiryo UI" panose="020B0604030504040204" pitchFamily="50" charset="-128"/>
                          <a:ea typeface="Meiryo UI" panose="020B0604030504040204" pitchFamily="50" charset="-128"/>
                        </a:rPr>
                        <a:t>事業項目</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2023</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2024</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2025</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2026</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2027</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2028</a:t>
                      </a:r>
                      <a:r>
                        <a:rPr lang="ja-JP" altLang="en-US" sz="1300" b="1" kern="100" dirty="0">
                          <a:solidFill>
                            <a:schemeClr val="bg1"/>
                          </a:solidFill>
                          <a:effectLst/>
                          <a:latin typeface="Meiryo UI" panose="020B0604030504040204" pitchFamily="50" charset="-128"/>
                          <a:ea typeface="Meiryo UI" panose="020B0604030504040204" pitchFamily="50" charset="-128"/>
                        </a:rPr>
                        <a:t>年度</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extLst>
                  <a:ext uri="{0D108BD9-81ED-4DB2-BD59-A6C34878D82A}">
                    <a16:rowId xmlns:a16="http://schemas.microsoft.com/office/drawing/2014/main" val="10000"/>
                  </a:ext>
                </a:extLst>
              </a:tr>
              <a:tr h="557692">
                <a:tc vMerge="1">
                  <a:txBody>
                    <a:bodyPr/>
                    <a:lstStyle/>
                    <a:p>
                      <a:endParaRPr kumimoji="1" lang="ja-JP" altLang="en-US" sz="1600" b="1" dirty="0">
                        <a:solidFill>
                          <a:schemeClr val="tx2">
                            <a:lumMod val="75000"/>
                          </a:schemeClr>
                        </a:solidFill>
                        <a:latin typeface="ＭＳ ゴシック" panose="020B0609070205080204" pitchFamily="49" charset="-128"/>
                        <a:ea typeface="ＭＳ ゴシック" panose="020B0609070205080204" pitchFamily="49" charset="-128"/>
                      </a:endParaRPr>
                    </a:p>
                  </a:txBody>
                  <a:tcPr marL="36000" marR="36000" marT="36000" marB="36000"/>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extLst>
                  <a:ext uri="{0D108BD9-81ED-4DB2-BD59-A6C34878D82A}">
                    <a16:rowId xmlns:a16="http://schemas.microsoft.com/office/drawing/2014/main" val="10001"/>
                  </a:ext>
                </a:extLst>
              </a:tr>
              <a:tr h="3414572">
                <a:tc>
                  <a:txBody>
                    <a:bodyPr/>
                    <a:lstStyle/>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研究開発項目①または②</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〇〇〇〇実証事業</a:t>
                      </a: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１）</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×××の検討</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3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２）</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×××の試験</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3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３）</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×××の設計</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en-US" altLang="ja-JP"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extLst>
                  <a:ext uri="{0D108BD9-81ED-4DB2-BD59-A6C34878D82A}">
                    <a16:rowId xmlns:a16="http://schemas.microsoft.com/office/drawing/2014/main" val="10002"/>
                  </a:ext>
                </a:extLst>
              </a:tr>
            </a:tbl>
          </a:graphicData>
        </a:graphic>
      </p:graphicFrame>
      <p:sp>
        <p:nvSpPr>
          <p:cNvPr id="16" name="正方形/長方形 15">
            <a:extLst>
              <a:ext uri="{FF2B5EF4-FFF2-40B4-BE49-F238E27FC236}">
                <a16:creationId xmlns:a16="http://schemas.microsoft.com/office/drawing/2014/main" id="{C8E9C158-AF01-7A8A-C6CB-18672C7BD42E}"/>
              </a:ext>
            </a:extLst>
          </p:cNvPr>
          <p:cNvSpPr/>
          <p:nvPr/>
        </p:nvSpPr>
        <p:spPr>
          <a:xfrm>
            <a:off x="3102279" y="3655415"/>
            <a:ext cx="3900079" cy="121575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62" dirty="0">
                <a:solidFill>
                  <a:schemeClr val="tx2"/>
                </a:solidFill>
              </a:rPr>
              <a:t>研究開発項目①の提案</a:t>
            </a:r>
            <a:endParaRPr lang="en-US" altLang="ja-JP" sz="1662" dirty="0">
              <a:solidFill>
                <a:schemeClr val="tx2"/>
              </a:solidFill>
            </a:endParaRPr>
          </a:p>
          <a:p>
            <a:pPr algn="ctr"/>
            <a:r>
              <a:rPr lang="en-US" altLang="ja-JP" sz="1662" dirty="0">
                <a:solidFill>
                  <a:schemeClr val="tx2"/>
                </a:solidFill>
              </a:rPr>
              <a:t>2028</a:t>
            </a:r>
            <a:r>
              <a:rPr lang="ja-JP" altLang="en-US" sz="1662" dirty="0">
                <a:solidFill>
                  <a:schemeClr val="tx2"/>
                </a:solidFill>
              </a:rPr>
              <a:t>年度末まで</a:t>
            </a:r>
            <a:endParaRPr lang="en-US" altLang="ja-JP" sz="1662" dirty="0">
              <a:solidFill>
                <a:schemeClr val="tx2"/>
              </a:solidFill>
            </a:endParaRPr>
          </a:p>
          <a:p>
            <a:pPr algn="ctr"/>
            <a:r>
              <a:rPr lang="ja-JP" altLang="en-US" sz="1662" dirty="0">
                <a:solidFill>
                  <a:schemeClr val="tx2"/>
                </a:solidFill>
              </a:rPr>
              <a:t>研究開発項目②の提案</a:t>
            </a:r>
            <a:endParaRPr lang="en-US" altLang="ja-JP" sz="1662" dirty="0">
              <a:solidFill>
                <a:schemeClr val="tx2"/>
              </a:solidFill>
            </a:endParaRPr>
          </a:p>
          <a:p>
            <a:pPr algn="ctr"/>
            <a:r>
              <a:rPr lang="en-US" altLang="ja-JP" sz="1662" dirty="0">
                <a:solidFill>
                  <a:schemeClr val="tx2"/>
                </a:solidFill>
              </a:rPr>
              <a:t>2025</a:t>
            </a:r>
            <a:r>
              <a:rPr lang="ja-JP" altLang="en-US" sz="1662" dirty="0">
                <a:solidFill>
                  <a:schemeClr val="tx2"/>
                </a:solidFill>
              </a:rPr>
              <a:t>年度末まで</a:t>
            </a:r>
            <a:endParaRPr lang="en-US" altLang="ja-JP" sz="1662" dirty="0">
              <a:solidFill>
                <a:schemeClr val="tx2"/>
              </a:solidFill>
            </a:endParaRPr>
          </a:p>
        </p:txBody>
      </p:sp>
    </p:spTree>
    <p:extLst>
      <p:ext uri="{BB962C8B-B14F-4D97-AF65-F5344CB8AC3E}">
        <p14:creationId xmlns:p14="http://schemas.microsoft.com/office/powerpoint/2010/main" val="3130874736"/>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yryo UI">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3437</Words>
  <PresentationFormat>A4 210 x 297 mm</PresentationFormat>
  <Paragraphs>600</Paragraphs>
  <Slides>20</Slides>
  <Notes>14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20</vt:i4>
      </vt:variant>
    </vt:vector>
  </HeadingPairs>
  <TitlesOfParts>
    <vt:vector size="29" baseType="lpstr">
      <vt:lpstr>HGP創英角ｺﾞｼｯｸUB</vt:lpstr>
      <vt:lpstr>Meiryo UI</vt:lpstr>
      <vt:lpstr>ＭＳ Ｐゴシック</vt:lpstr>
      <vt:lpstr>ＭＳ ゴシック</vt:lpstr>
      <vt:lpstr>Arial</vt:lpstr>
      <vt:lpstr>Calibri</vt:lpstr>
      <vt:lpstr>Times New Roman</vt:lpstr>
      <vt:lpstr>デザインの設定</vt:lpstr>
      <vt:lpstr>1_Office ​​テーマ</vt:lpstr>
      <vt:lpstr>テーマ名「○○○○○の実証事業」</vt:lpstr>
      <vt:lpstr>１．提案者の概要</vt:lpstr>
      <vt:lpstr>２．実施計画の細目 (1)事業目的、目標及び事業による効果</vt:lpstr>
      <vt:lpstr>PowerPoint プレゼンテーション</vt:lpstr>
      <vt:lpstr>２．実施計画の細目 (1)事業目的、目標及び事業による効果</vt:lpstr>
      <vt:lpstr>２．実施計画の細目 (2)事前検証の状況</vt:lpstr>
      <vt:lpstr>２．実施計画の細目 (3)事業概要</vt:lpstr>
      <vt:lpstr>２．実施計画の細目 (4)事業内容</vt:lpstr>
      <vt:lpstr>３．実施計画</vt:lpstr>
      <vt:lpstr>３．実施計画</vt:lpstr>
      <vt:lpstr>４．研究開発体制等</vt:lpstr>
      <vt:lpstr>５．助成事業に要する費用の内訳等</vt:lpstr>
      <vt:lpstr>６．研究開発への取組</vt:lpstr>
      <vt:lpstr>７．研究開発への取組</vt:lpstr>
      <vt:lpstr>８．市場の動向・競争力</vt:lpstr>
      <vt:lpstr>９．市場の動向・競争力</vt:lpstr>
      <vt:lpstr>１０．売上見通し</vt:lpstr>
      <vt:lpstr>１１．事業性評価</vt:lpstr>
      <vt:lpstr>１２．今後の事業の展開</vt:lpstr>
      <vt:lpstr>【補足資料】</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