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819" r:id="rId1"/>
  </p:sldMasterIdLst>
  <p:notesMasterIdLst>
    <p:notesMasterId r:id="rId3"/>
  </p:notesMasterIdLst>
  <p:handoutMasterIdLst>
    <p:handoutMasterId r:id="rId4"/>
  </p:handoutMasterIdLst>
  <p:sldIdLst>
    <p:sldId id="641" r:id="rId2"/>
  </p:sldIdLst>
  <p:sldSz cx="9906000" cy="7429500"/>
  <p:notesSz cx="9939338" cy="6807200"/>
  <p:defaultTextStyle>
    <a:defPPr>
      <a:defRPr lang="ja-JP"/>
    </a:defPPr>
    <a:lvl1pPr algn="ctr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ＭＳ Ｐゴシック" pitchFamily="50" charset="-128"/>
        <a:ea typeface="ＭＳ Ｐゴシック" pitchFamily="50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ＭＳ Ｐゴシック" pitchFamily="50" charset="-128"/>
        <a:ea typeface="ＭＳ Ｐゴシック" pitchFamily="50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ＭＳ Ｐゴシック" pitchFamily="50" charset="-128"/>
        <a:ea typeface="ＭＳ Ｐゴシック" pitchFamily="50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ＭＳ Ｐゴシック" pitchFamily="50" charset="-128"/>
        <a:ea typeface="ＭＳ Ｐゴシック" pitchFamily="50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ＭＳ Ｐゴシック" pitchFamily="50" charset="-128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b="1" kern="1200">
        <a:solidFill>
          <a:schemeClr val="tx1"/>
        </a:solidFill>
        <a:latin typeface="ＭＳ Ｐゴシック" pitchFamily="50" charset="-128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b="1" kern="1200">
        <a:solidFill>
          <a:schemeClr val="tx1"/>
        </a:solidFill>
        <a:latin typeface="ＭＳ Ｐゴシック" pitchFamily="50" charset="-128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b="1" kern="1200">
        <a:solidFill>
          <a:schemeClr val="tx1"/>
        </a:solidFill>
        <a:latin typeface="ＭＳ Ｐゴシック" pitchFamily="50" charset="-128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b="1" kern="1200">
        <a:solidFill>
          <a:schemeClr val="tx1"/>
        </a:solidFill>
        <a:latin typeface="ＭＳ Ｐゴシック" pitchFamily="50" charset="-128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84">
          <p15:clr>
            <a:srgbClr val="A4A3A4"/>
          </p15:clr>
        </p15:guide>
        <p15:guide id="2" pos="26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FFFFFF"/>
    <a:srgbClr val="FFCCCC"/>
    <a:srgbClr val="FF9966"/>
    <a:srgbClr val="FFCCFF"/>
    <a:srgbClr val="FF6699"/>
    <a:srgbClr val="CCFFFF"/>
    <a:srgbClr val="FFCC99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淡色スタイル 3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53" autoAdjust="0"/>
    <p:restoredTop sz="95953" autoAdjust="0"/>
  </p:normalViewPr>
  <p:slideViewPr>
    <p:cSldViewPr>
      <p:cViewPr varScale="1">
        <p:scale>
          <a:sx n="56" d="100"/>
          <a:sy n="56" d="100"/>
        </p:scale>
        <p:origin x="1560" y="66"/>
      </p:cViewPr>
      <p:guideLst>
        <p:guide orient="horz" pos="1584"/>
        <p:guide pos="262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notesMasters/notesMaster1.xml" Type="http://schemas.openxmlformats.org/officeDocument/2006/relationships/notesMaster"/><Relationship Id="rId4" Target="handoutMasters/handoutMaster1.xml" Type="http://schemas.openxmlformats.org/officeDocument/2006/relationships/handoutMaster"/><Relationship Id="rId5" Target="presProps.xml" Type="http://schemas.openxmlformats.org/officeDocument/2006/relationships/presProps"/><Relationship Id="rId6" Target="viewProps.xml" Type="http://schemas.openxmlformats.org/officeDocument/2006/relationships/viewProps"/><Relationship Id="rId7" Target="theme/theme1.xml" Type="http://schemas.openxmlformats.org/officeDocument/2006/relationships/theme"/><Relationship Id="rId8" Target="tableStyles.xml" Type="http://schemas.openxmlformats.org/officeDocument/2006/relationships/tableStyles"/></Relationships>
</file>

<file path=ppt/handoutMasters/_rels/handoutMaster1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07518" cy="339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00" tIns="46100" rIns="92200" bIns="46100" numCol="1" anchor="t" anchorCtr="0" compatLnSpc="1">
            <a:prstTxWarp prst="textNoShape">
              <a:avLst/>
            </a:prstTxWarp>
          </a:bodyPr>
          <a:lstStyle>
            <a:lvl1pPr algn="l" defTabSz="922338">
              <a:defRPr sz="1200" b="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31821" y="1"/>
            <a:ext cx="4307518" cy="339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00" tIns="46100" rIns="92200" bIns="46100" numCol="1" anchor="t" anchorCtr="0" compatLnSpc="1">
            <a:prstTxWarp prst="textNoShape">
              <a:avLst/>
            </a:prstTxWarp>
          </a:bodyPr>
          <a:lstStyle>
            <a:lvl1pPr algn="r" defTabSz="922338">
              <a:defRPr sz="1200" b="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68132"/>
            <a:ext cx="4307518" cy="339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00" tIns="46100" rIns="92200" bIns="46100" numCol="1" anchor="b" anchorCtr="0" compatLnSpc="1">
            <a:prstTxWarp prst="textNoShape">
              <a:avLst/>
            </a:prstTxWarp>
          </a:bodyPr>
          <a:lstStyle>
            <a:lvl1pPr algn="l" defTabSz="922338">
              <a:defRPr sz="1200" b="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31821" y="6468132"/>
            <a:ext cx="4307518" cy="339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00" tIns="46100" rIns="92200" bIns="46100" numCol="1" anchor="b" anchorCtr="0" compatLnSpc="1">
            <a:prstTxWarp prst="textNoShape">
              <a:avLst/>
            </a:prstTxWarp>
          </a:bodyPr>
          <a:lstStyle>
            <a:lvl1pPr algn="r" defTabSz="922338">
              <a:defRPr sz="1200" b="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fld id="{7BF4E596-1683-4603-8412-43E7F0DECFEA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1442124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07518" cy="339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00" tIns="46100" rIns="92200" bIns="46100" numCol="1" anchor="t" anchorCtr="0" compatLnSpc="1">
            <a:prstTxWarp prst="textNoShape">
              <a:avLst/>
            </a:prstTxWarp>
          </a:bodyPr>
          <a:lstStyle>
            <a:lvl1pPr algn="l" defTabSz="922338">
              <a:defRPr sz="1200" b="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31821" y="1"/>
            <a:ext cx="4307518" cy="339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00" tIns="46100" rIns="92200" bIns="46100" numCol="1" anchor="t" anchorCtr="0" compatLnSpc="1">
            <a:prstTxWarp prst="textNoShape">
              <a:avLst/>
            </a:prstTxWarp>
          </a:bodyPr>
          <a:lstStyle>
            <a:lvl1pPr algn="r" defTabSz="922338">
              <a:defRPr sz="1200" b="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7075" y="509588"/>
            <a:ext cx="3403600" cy="2552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5874" y="3232452"/>
            <a:ext cx="7287591" cy="3064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00" tIns="46100" rIns="92200" bIns="46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68132"/>
            <a:ext cx="4307518" cy="339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00" tIns="46100" rIns="92200" bIns="46100" numCol="1" anchor="b" anchorCtr="0" compatLnSpc="1">
            <a:prstTxWarp prst="textNoShape">
              <a:avLst/>
            </a:prstTxWarp>
          </a:bodyPr>
          <a:lstStyle>
            <a:lvl1pPr algn="l" defTabSz="922338">
              <a:defRPr sz="1200" b="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31821" y="6468132"/>
            <a:ext cx="4307518" cy="339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00" tIns="46100" rIns="92200" bIns="46100" numCol="1" anchor="b" anchorCtr="0" compatLnSpc="1">
            <a:prstTxWarp prst="textNoShape">
              <a:avLst/>
            </a:prstTxWarp>
          </a:bodyPr>
          <a:lstStyle>
            <a:lvl1pPr algn="r" defTabSz="922338">
              <a:defRPr sz="1200" b="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fld id="{2892EE67-6FAD-43B5-95F8-479ACEAC4943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9680610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215893"/>
            <a:ext cx="8420100" cy="2586567"/>
          </a:xfrm>
        </p:spPr>
        <p:txBody>
          <a:bodyPr anchor="b"/>
          <a:lstStyle>
            <a:lvl1pPr algn="ctr">
              <a:defRPr sz="6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902208"/>
            <a:ext cx="7429500" cy="1793742"/>
          </a:xfrm>
        </p:spPr>
        <p:txBody>
          <a:bodyPr/>
          <a:lstStyle>
            <a:lvl1pPr marL="0" indent="0" algn="ctr">
              <a:buNone/>
              <a:defRPr sz="2600"/>
            </a:lvl1pPr>
            <a:lvl2pPr marL="495285" indent="0" algn="ctr">
              <a:buNone/>
              <a:defRPr sz="2167"/>
            </a:lvl2pPr>
            <a:lvl3pPr marL="990570" indent="0" algn="ctr">
              <a:buNone/>
              <a:defRPr sz="1950"/>
            </a:lvl3pPr>
            <a:lvl4pPr marL="1485854" indent="0" algn="ctr">
              <a:buNone/>
              <a:defRPr sz="1733"/>
            </a:lvl4pPr>
            <a:lvl5pPr marL="1981139" indent="0" algn="ctr">
              <a:buNone/>
              <a:defRPr sz="1733"/>
            </a:lvl5pPr>
            <a:lvl6pPr marL="2476424" indent="0" algn="ctr">
              <a:buNone/>
              <a:defRPr sz="1733"/>
            </a:lvl6pPr>
            <a:lvl7pPr marL="2971709" indent="0" algn="ctr">
              <a:buNone/>
              <a:defRPr sz="1733"/>
            </a:lvl7pPr>
            <a:lvl8pPr marL="3466993" indent="0" algn="ctr">
              <a:buNone/>
              <a:defRPr sz="1733"/>
            </a:lvl8pPr>
            <a:lvl9pPr marL="3962278" indent="0" algn="ctr">
              <a:buNone/>
              <a:defRPr sz="173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389-3A13-4097-8E50-74047C4FB5D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82F6-C1DC-4A31-8613-9EA31D5AD2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898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389-3A13-4097-8E50-74047C4FB5D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82F6-C1DC-4A31-8613-9EA31D5AD2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187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95552"/>
            <a:ext cx="2135981" cy="629615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95552"/>
            <a:ext cx="6284119" cy="629615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389-3A13-4097-8E50-74047C4FB5D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82F6-C1DC-4A31-8613-9EA31D5AD2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304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389-3A13-4097-8E50-74047C4FB5D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82F6-C1DC-4A31-8613-9EA31D5AD2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162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852218"/>
            <a:ext cx="8543925" cy="3090465"/>
          </a:xfrm>
        </p:spPr>
        <p:txBody>
          <a:bodyPr anchor="b"/>
          <a:lstStyle>
            <a:lvl1pPr>
              <a:defRPr sz="6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971920"/>
            <a:ext cx="8543925" cy="1625203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95285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2pPr>
            <a:lvl3pPr marL="9905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3pPr>
            <a:lvl4pPr marL="1485854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4pPr>
            <a:lvl5pPr marL="1981139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5pPr>
            <a:lvl6pPr marL="2476424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6pPr>
            <a:lvl7pPr marL="2971709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7pPr>
            <a:lvl8pPr marL="3466993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8pPr>
            <a:lvl9pPr marL="3962278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389-3A13-4097-8E50-74047C4FB5D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82F6-C1DC-4A31-8613-9EA31D5AD2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99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977760"/>
            <a:ext cx="4210050" cy="47139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977760"/>
            <a:ext cx="4210050" cy="47139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389-3A13-4097-8E50-74047C4FB5D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82F6-C1DC-4A31-8613-9EA31D5AD2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372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95554"/>
            <a:ext cx="8543925" cy="143602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821260"/>
            <a:ext cx="4190702" cy="892571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713831"/>
            <a:ext cx="4190702" cy="39916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821260"/>
            <a:ext cx="4211340" cy="892571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713831"/>
            <a:ext cx="4211340" cy="39916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389-3A13-4097-8E50-74047C4FB5D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82F6-C1DC-4A31-8613-9EA31D5AD2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594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389-3A13-4097-8E50-74047C4FB5D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82F6-C1DC-4A31-8613-9EA31D5AD2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11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389-3A13-4097-8E50-74047C4FB5D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82F6-C1DC-4A31-8613-9EA31D5AD2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163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95300"/>
            <a:ext cx="3194943" cy="1733550"/>
          </a:xfrm>
        </p:spPr>
        <p:txBody>
          <a:bodyPr anchor="b"/>
          <a:lstStyle>
            <a:lvl1pPr>
              <a:defRPr sz="34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1069712"/>
            <a:ext cx="5014913" cy="5279760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228850"/>
            <a:ext cx="3194943" cy="4129220"/>
          </a:xfrm>
        </p:spPr>
        <p:txBody>
          <a:bodyPr/>
          <a:lstStyle>
            <a:lvl1pPr marL="0" indent="0">
              <a:buNone/>
              <a:defRPr sz="1733"/>
            </a:lvl1pPr>
            <a:lvl2pPr marL="495285" indent="0">
              <a:buNone/>
              <a:defRPr sz="1517"/>
            </a:lvl2pPr>
            <a:lvl3pPr marL="990570" indent="0">
              <a:buNone/>
              <a:defRPr sz="1300"/>
            </a:lvl3pPr>
            <a:lvl4pPr marL="1485854" indent="0">
              <a:buNone/>
              <a:defRPr sz="1083"/>
            </a:lvl4pPr>
            <a:lvl5pPr marL="1981139" indent="0">
              <a:buNone/>
              <a:defRPr sz="1083"/>
            </a:lvl5pPr>
            <a:lvl6pPr marL="2476424" indent="0">
              <a:buNone/>
              <a:defRPr sz="1083"/>
            </a:lvl6pPr>
            <a:lvl7pPr marL="2971709" indent="0">
              <a:buNone/>
              <a:defRPr sz="1083"/>
            </a:lvl7pPr>
            <a:lvl8pPr marL="3466993" indent="0">
              <a:buNone/>
              <a:defRPr sz="1083"/>
            </a:lvl8pPr>
            <a:lvl9pPr marL="3962278" indent="0">
              <a:buNone/>
              <a:defRPr sz="108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389-3A13-4097-8E50-74047C4FB5D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82F6-C1DC-4A31-8613-9EA31D5AD2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17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95300"/>
            <a:ext cx="3194943" cy="1733550"/>
          </a:xfrm>
        </p:spPr>
        <p:txBody>
          <a:bodyPr anchor="b"/>
          <a:lstStyle>
            <a:lvl1pPr>
              <a:defRPr sz="34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1069712"/>
            <a:ext cx="5014913" cy="5279760"/>
          </a:xfrm>
        </p:spPr>
        <p:txBody>
          <a:bodyPr anchor="t"/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228850"/>
            <a:ext cx="3194943" cy="4129220"/>
          </a:xfrm>
        </p:spPr>
        <p:txBody>
          <a:bodyPr/>
          <a:lstStyle>
            <a:lvl1pPr marL="0" indent="0">
              <a:buNone/>
              <a:defRPr sz="1733"/>
            </a:lvl1pPr>
            <a:lvl2pPr marL="495285" indent="0">
              <a:buNone/>
              <a:defRPr sz="1517"/>
            </a:lvl2pPr>
            <a:lvl3pPr marL="990570" indent="0">
              <a:buNone/>
              <a:defRPr sz="1300"/>
            </a:lvl3pPr>
            <a:lvl4pPr marL="1485854" indent="0">
              <a:buNone/>
              <a:defRPr sz="1083"/>
            </a:lvl4pPr>
            <a:lvl5pPr marL="1981139" indent="0">
              <a:buNone/>
              <a:defRPr sz="1083"/>
            </a:lvl5pPr>
            <a:lvl6pPr marL="2476424" indent="0">
              <a:buNone/>
              <a:defRPr sz="1083"/>
            </a:lvl6pPr>
            <a:lvl7pPr marL="2971709" indent="0">
              <a:buNone/>
              <a:defRPr sz="1083"/>
            </a:lvl7pPr>
            <a:lvl8pPr marL="3466993" indent="0">
              <a:buNone/>
              <a:defRPr sz="1083"/>
            </a:lvl8pPr>
            <a:lvl9pPr marL="3962278" indent="0">
              <a:buNone/>
              <a:defRPr sz="108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389-3A13-4097-8E50-74047C4FB5D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82F6-C1DC-4A31-8613-9EA31D5AD2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314424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95554"/>
            <a:ext cx="8543925" cy="14360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977760"/>
            <a:ext cx="8543925" cy="4713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886048"/>
            <a:ext cx="2228850" cy="3955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8E0F389-3A13-4097-8E50-74047C4FB5D2}" type="datetimeFigureOut">
              <a:rPr lang="ja-JP" altLang="en-US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2023/3/17</a:t>
            </a:fld>
            <a:endParaRPr lang="ja-JP" altLang="en-US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886048"/>
            <a:ext cx="3343275" cy="3955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ja-JP" altLang="en-US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886048"/>
            <a:ext cx="2228850" cy="3955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61FE82F6-C1DC-4A31-8613-9EA31D5AD2DE}" type="slidenum">
              <a:rPr lang="ja-JP" altLang="en-US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ja-JP" altLang="en-US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7670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kumimoji="1"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kumimoji="1"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71910" y="159765"/>
            <a:ext cx="8645290" cy="550808"/>
          </a:xfrm>
        </p:spPr>
        <p:txBody>
          <a:bodyPr>
            <a:noAutofit/>
          </a:bodyPr>
          <a:lstStyle/>
          <a:p>
            <a:pPr algn="l"/>
            <a:r>
              <a:rPr lang="ja-JP" altLang="en-US" sz="2221" i="1" dirty="0"/>
              <a:t>（テーマ名）</a:t>
            </a:r>
          </a:p>
        </p:txBody>
      </p:sp>
      <p:cxnSp>
        <p:nvCxnSpPr>
          <p:cNvPr id="5" name="直線コネクタ 4"/>
          <p:cNvCxnSpPr/>
          <p:nvPr/>
        </p:nvCxnSpPr>
        <p:spPr>
          <a:xfrm>
            <a:off x="0" y="762317"/>
            <a:ext cx="9906000" cy="1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/>
          <p:cNvSpPr txBox="1"/>
          <p:nvPr/>
        </p:nvSpPr>
        <p:spPr>
          <a:xfrm>
            <a:off x="208954" y="934436"/>
            <a:ext cx="1230511" cy="31733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6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50" charset="-128"/>
                <a:cs typeface="+mn-cs"/>
              </a:rPr>
              <a:t>提案者</a:t>
            </a:r>
            <a:endParaRPr kumimoji="1" lang="en-US" altLang="ja-JP" sz="1462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50" charset="-128"/>
              <a:cs typeface="+mn-cs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08954" y="1259525"/>
            <a:ext cx="1230511" cy="14423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6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itchFamily="50" charset="-128"/>
                <a:cs typeface="+mn-cs"/>
              </a:rPr>
              <a:t>事業概要</a:t>
            </a:r>
            <a:endParaRPr kumimoji="1" lang="en-US" altLang="ja-JP" sz="1462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62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62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62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62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62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itchFamily="50" charset="-128"/>
              <a:cs typeface="+mn-cs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439466" y="934436"/>
            <a:ext cx="8218885" cy="317331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62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○○（株）、（委託先：○○（株））、（共同研究先：○○大学</a:t>
            </a:r>
            <a:r>
              <a:rPr kumimoji="1" lang="ja-JP" altLang="en-US" sz="146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438396" y="1250984"/>
            <a:ext cx="8218885" cy="1458937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51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26459" y="15042"/>
            <a:ext cx="4951997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9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50" charset="-128"/>
                <a:cs typeface="+mn-cs"/>
              </a:rPr>
              <a:t>省エネ</a:t>
            </a:r>
            <a:r>
              <a:rPr kumimoji="1" lang="en-US" altLang="ja-JP" sz="9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50" charset="-128"/>
                <a:cs typeface="+mn-cs"/>
              </a:rPr>
              <a:t>AI</a:t>
            </a:r>
            <a:r>
              <a:rPr kumimoji="1" lang="ja-JP" altLang="en-US" sz="9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50" charset="-128"/>
                <a:cs typeface="+mn-cs"/>
              </a:rPr>
              <a:t>半導体及びシステムに関する技術開発事業／革新的</a:t>
            </a:r>
            <a:r>
              <a:rPr kumimoji="1" lang="en-US" altLang="ja-JP" sz="9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50" charset="-128"/>
                <a:cs typeface="+mn-cs"/>
              </a:rPr>
              <a:t>AI</a:t>
            </a:r>
            <a:r>
              <a:rPr kumimoji="1" lang="ja-JP" altLang="en-US" sz="9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50" charset="-128"/>
                <a:cs typeface="+mn-cs"/>
              </a:rPr>
              <a:t>半導体・システムの開発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CD51B8F-CFB7-5835-1287-696F5A1189CD}"/>
              </a:ext>
            </a:extLst>
          </p:cNvPr>
          <p:cNvSpPr/>
          <p:nvPr/>
        </p:nvSpPr>
        <p:spPr>
          <a:xfrm>
            <a:off x="208954" y="2906557"/>
            <a:ext cx="9489504" cy="436317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i="1" dirty="0"/>
              <a:t>開発の背景・目的、研究開発内容を</a:t>
            </a:r>
            <a:endParaRPr kumimoji="1" lang="en-US" altLang="ja-JP" sz="2400" i="1" dirty="0"/>
          </a:p>
          <a:p>
            <a:r>
              <a:rPr kumimoji="1" lang="ja-JP" altLang="en-US" sz="2400" i="1" dirty="0"/>
              <a:t>分かりやすく図などを用いてまとめてください。</a:t>
            </a:r>
            <a:endParaRPr kumimoji="1" lang="en-US" altLang="ja-JP" sz="2400" i="1" dirty="0"/>
          </a:p>
          <a:p>
            <a:r>
              <a:rPr kumimoji="1" lang="ja-JP" altLang="en-US" sz="2400" i="1" dirty="0"/>
              <a:t>（スライド２ページ以内）</a:t>
            </a:r>
          </a:p>
        </p:txBody>
      </p:sp>
    </p:spTree>
    <p:extLst>
      <p:ext uri="{BB962C8B-B14F-4D97-AF65-F5344CB8AC3E}">
        <p14:creationId xmlns:p14="http://schemas.microsoft.com/office/powerpoint/2010/main" val="552617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Words>70</Words>
  <PresentationFormat>ユーザー設定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ＭＳ Ｐゴシック</vt:lpstr>
      <vt:lpstr>メイリオ</vt:lpstr>
      <vt:lpstr>Arial</vt:lpstr>
      <vt:lpstr>Calibri</vt:lpstr>
      <vt:lpstr>Calibri Light</vt:lpstr>
      <vt:lpstr>Times New Roman</vt:lpstr>
      <vt:lpstr>Office テーマ</vt:lpstr>
      <vt:lpstr>（テーマ名）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