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455" autoAdjust="0"/>
  </p:normalViewPr>
  <p:slideViewPr>
    <p:cSldViewPr>
      <p:cViewPr varScale="1">
        <p:scale>
          <a:sx n="103" d="100"/>
          <a:sy n="103" d="100"/>
        </p:scale>
        <p:origin x="94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notesMasters/notesMaster1.xml" Type="http://schemas.openxmlformats.org/officeDocument/2006/relationships/notesMaster"/><Relationship Id="rId4" Target="presProps.xml" Type="http://schemas.openxmlformats.org/officeDocument/2006/relationships/presProps"/><Relationship Id="rId5" Target="viewProps.xml" Type="http://schemas.openxmlformats.org/officeDocument/2006/relationships/viewProps"/><Relationship Id="rId6" Target="theme/theme1.xml" Type="http://schemas.openxmlformats.org/officeDocument/2006/relationships/theme"/><Relationship Id="rId7" Target="tableStyles.xml" Type="http://schemas.openxmlformats.org/officeDocument/2006/relationships/tableStyles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031" cy="492780"/>
          </a:xfrm>
          <a:prstGeom prst="rect">
            <a:avLst/>
          </a:prstGeom>
        </p:spPr>
        <p:txBody>
          <a:bodyPr vert="horz" lIns="87572" tIns="43786" rIns="87572" bIns="43786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5227" y="0"/>
            <a:ext cx="2919031" cy="492780"/>
          </a:xfrm>
          <a:prstGeom prst="rect">
            <a:avLst/>
          </a:prstGeom>
        </p:spPr>
        <p:txBody>
          <a:bodyPr vert="horz" lIns="87572" tIns="43786" rIns="87572" bIns="43786" rtlCol="0"/>
          <a:lstStyle>
            <a:lvl1pPr algn="r">
              <a:defRPr sz="1100"/>
            </a:lvl1pPr>
          </a:lstStyle>
          <a:p>
            <a:fld id="{D48D696F-5CAA-4E26-B8C0-A9898B4E9A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572" tIns="43786" rIns="87572" bIns="43786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276" y="4686001"/>
            <a:ext cx="5389213" cy="4439612"/>
          </a:xfrm>
          <a:prstGeom prst="rect">
            <a:avLst/>
          </a:prstGeom>
        </p:spPr>
        <p:txBody>
          <a:bodyPr vert="horz" lIns="87572" tIns="43786" rIns="87572" bIns="43786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9372003"/>
            <a:ext cx="2919031" cy="492780"/>
          </a:xfrm>
          <a:prstGeom prst="rect">
            <a:avLst/>
          </a:prstGeom>
        </p:spPr>
        <p:txBody>
          <a:bodyPr vert="horz" lIns="87572" tIns="43786" rIns="87572" bIns="43786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5227" y="9372003"/>
            <a:ext cx="2919031" cy="492780"/>
          </a:xfrm>
          <a:prstGeom prst="rect">
            <a:avLst/>
          </a:prstGeom>
        </p:spPr>
        <p:txBody>
          <a:bodyPr vert="horz" lIns="87572" tIns="43786" rIns="87572" bIns="43786" rtlCol="0" anchor="b"/>
          <a:lstStyle>
            <a:lvl1pPr algn="r">
              <a:defRPr sz="1100"/>
            </a:lvl1pPr>
          </a:lstStyle>
          <a:p>
            <a:fld id="{3F6BA4D3-07CC-4CBD-9488-8115E780459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27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E519F-E738-4C56-BA12-40F65AEA3911}" type="datetimeFigureOut">
              <a:rPr kumimoji="1" lang="ja-JP" altLang="en-US" smtClean="0"/>
              <a:pPr/>
              <a:t>2023/1/25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28510" y="620688"/>
            <a:ext cx="9115490" cy="50405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研究開発プロジェクト名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○○○○の開発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提案者名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○○○株式会社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（共同提案者、再委託先がある場合は、併記すること。）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期間（予算）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 20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○○年度～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20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○○年度（億円単位、全期間の合計額）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最終目標（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20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○○年度）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□□</a:t>
            </a:r>
            <a:r>
              <a:rPr lang="ja-JP" altLang="en-US" sz="1600" b="1">
                <a:latin typeface="ＭＳ 明朝" panose="02020609040205080304" pitchFamily="17" charset="-128"/>
                <a:ea typeface="ＭＳ 明朝" panose="02020609040205080304" pitchFamily="17" charset="-128"/>
              </a:rPr>
              <a:t>□□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図を用いて分かり易く示してください。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当資料はパワーポイント（日本語）で作成してください</a:t>
            </a:r>
            <a:r>
              <a:rPr kumimoji="1" lang="ja-JP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当資料は１頁に纏めてください。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採択時に公表する可能性があります。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ja-JP" altLang="en-US" sz="1600" b="1" dirty="0"/>
              <a:t>　</a:t>
            </a: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　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endParaRPr lang="en-US" altLang="ja-JP" sz="1600" b="1" dirty="0"/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8316416" y="116632"/>
            <a:ext cx="648072" cy="24622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000" dirty="0"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別添</a:t>
            </a:r>
            <a:r>
              <a:rPr lang="en-US" altLang="ja-JP" sz="1000" dirty="0"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8</a:t>
            </a:r>
            <a:endParaRPr kumimoji="1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6407" y="76562"/>
            <a:ext cx="194421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/>
              <a:t>提案書要約版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114</Words>
  <PresentationFormat>画面に合わせる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