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2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6" y="4720684"/>
            <a:ext cx="5446369" cy="4472471"/>
          </a:xfrm>
          <a:prstGeom prst="rect">
            <a:avLst/>
          </a:prstGeom>
        </p:spPr>
        <p:txBody>
          <a:bodyPr vert="horz" lIns="88340" tIns="44170" rIns="88340" bIns="4417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2022/4/5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179512" y="1052736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研究研究テーマ名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○○○○の調査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（共同提案者、再委託先がある場合は、そのことを併記すること。）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調査目標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】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□□□□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予算概要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各年度および合計額（ＮＥＤＯ負担額で百万円単位）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調査研究概要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図や写真等を用いて開発内容を分かり易く示してください。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共同提案者がいる場合は、その役割分担も分かるように記載してください。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当資料はパワーポイント（日本語）で作成してください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740352" y="116632"/>
            <a:ext cx="936104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別添１</a:t>
            </a:r>
            <a:r>
              <a:rPr kumimoji="1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a</a:t>
            </a:r>
            <a:endParaRPr kumimoji="1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調査研究概要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2020-03-13T06:23:51Z</dcterms:created>
  <dcterms:modified xsi:type="dcterms:W3CDTF">2022-04-05T06:51:02Z</dcterms:modified>
</cp:coreProperties>
</file>