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7"/>
  </p:notesMasterIdLst>
  <p:sldIdLst>
    <p:sldId id="256" r:id="rId3"/>
    <p:sldId id="284" r:id="rId4"/>
    <p:sldId id="285" r:id="rId5"/>
    <p:sldId id="286"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4941" autoAdjust="0"/>
  </p:normalViewPr>
  <p:slideViewPr>
    <p:cSldViewPr snapToGrid="0">
      <p:cViewPr varScale="1">
        <p:scale>
          <a:sx n="108" d="100"/>
          <a:sy n="108" d="100"/>
        </p:scale>
        <p:origin x="226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2022/4/19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SC全体：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1468495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C全体：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1">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9452472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SC全体：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756158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海外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8331157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海外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3955B"/>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Global</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Technology</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Research</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36498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海外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Global</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Technology</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Research</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233813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マクロ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4107982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2">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833855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3483510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標準化知財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1395039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標準化知財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5">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Standardization &amp; Intellectual Property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164511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標準化知財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Standardization &amp; Intellectual Property 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640601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デジ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704343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デジ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4">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Digital Innovation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9643044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デジ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Digital Innovation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398047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ナノ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3620506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ナノ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6">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5191110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ナノ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592418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エネ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10" name="正方形/長方形 9"/>
          <p:cNvSpPr/>
          <p:nvPr/>
        </p:nvSpPr>
        <p:spPr>
          <a:xfrm>
            <a:off x="8890948" y="4938914"/>
            <a:ext cx="126920" cy="14017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3"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988062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エネシス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42757254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エネシス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83421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再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5484759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再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552446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037335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23878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環境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44849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環境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3">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6233837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環境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2304288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新領域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4117540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新領域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2">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24429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新領域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698152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バイオ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8296540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バイオ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1EE76"/>
              </a:buClr>
              <a:buFont typeface="Wingdings" panose="05000000000000000000" pitchFamily="2" charset="2"/>
              <a:buChar char="n"/>
              <a:defRPr sz="1800"/>
            </a:lvl1pPr>
            <a:lvl2pPr marL="536575" indent="-285750">
              <a:spcBef>
                <a:spcPts val="0"/>
              </a:spcBef>
              <a:buClr>
                <a:srgbClr val="F1EE76"/>
              </a:buClr>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err="1">
                <a:solidFill>
                  <a:schemeClr val="bg1"/>
                </a:solidFill>
                <a:latin typeface="+mn-lt"/>
              </a:rPr>
              <a:t>Bioeconomy</a:t>
            </a:r>
            <a:r>
              <a:rPr kumimoji="1" lang="en-US" altLang="ja-JP" sz="800" i="1" kern="1200" baseline="0" dirty="0">
                <a:solidFill>
                  <a:schemeClr val="bg1"/>
                </a:solidFill>
                <a:latin typeface="+mn-lt"/>
                <a:ea typeface="ＭＳ Ｐゴシック" charset="-128"/>
                <a:cs typeface="+mn-cs"/>
              </a:rPr>
              <a:t>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11771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バイオ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テキスト ボックス 6"/>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err="1">
                <a:solidFill>
                  <a:schemeClr val="bg1"/>
                </a:solidFill>
                <a:latin typeface="+mn-lt"/>
              </a:rPr>
              <a:t>Bioeconomy</a:t>
            </a:r>
            <a:r>
              <a:rPr kumimoji="1" lang="en-US" altLang="ja-JP" sz="800" i="1" kern="1200" baseline="0" dirty="0">
                <a:solidFill>
                  <a:schemeClr val="bg1"/>
                </a:solidFill>
                <a:latin typeface="+mn-lt"/>
                <a:ea typeface="ＭＳ Ｐゴシック" charset="-128"/>
                <a:cs typeface="+mn-cs"/>
              </a:rPr>
              <a:t>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4199623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theme" Target="../theme/theme2.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2022/4/19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251520" y="105608"/>
            <a:ext cx="8229600" cy="443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a:t>マスタ タイトルの書式設定</a:t>
            </a:r>
          </a:p>
        </p:txBody>
      </p:sp>
      <p:sp>
        <p:nvSpPr>
          <p:cNvPr id="1027" name="テキスト プレースホルダ 2"/>
          <p:cNvSpPr>
            <a:spLocks noGrp="1"/>
          </p:cNvSpPr>
          <p:nvPr>
            <p:ph type="body" idx="1"/>
          </p:nvPr>
        </p:nvSpPr>
        <p:spPr bwMode="auto">
          <a:xfrm>
            <a:off x="251520" y="876920"/>
            <a:ext cx="8640960" cy="55764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スライド番号プレースホルダ 5"/>
          <p:cNvSpPr>
            <a:spLocks noGrp="1"/>
          </p:cNvSpPr>
          <p:nvPr>
            <p:ph type="sldNum" sz="quarter" idx="4"/>
          </p:nvPr>
        </p:nvSpPr>
        <p:spPr>
          <a:xfrm>
            <a:off x="8645903" y="6597352"/>
            <a:ext cx="491549" cy="25466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2F249AFA-9012-4711-9E78-A15CF0300A85}" type="slidenum">
              <a:rPr lang="ja-JP" altLang="en-US" smtClean="0"/>
              <a:pPr>
                <a:defRPr/>
              </a:pPr>
              <a:t>‹#›</a:t>
            </a:fld>
            <a:endParaRPr lang="ja-JP" altLang="en-US" dirty="0"/>
          </a:p>
        </p:txBody>
      </p:sp>
      <p:sp>
        <p:nvSpPr>
          <p:cNvPr id="7" name="正方形/長方形 6"/>
          <p:cNvSpPr/>
          <p:nvPr/>
        </p:nvSpPr>
        <p:spPr>
          <a:xfrm>
            <a:off x="0" y="620688"/>
            <a:ext cx="8604448"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p:nvSpPr>
        <p:spPr>
          <a:xfrm>
            <a:off x="8892480" y="620688"/>
            <a:ext cx="251852"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9" name="Picture 2"/>
          <p:cNvPicPr>
            <a:picLocks noChangeAspect="1" noChangeArrowheads="1"/>
          </p:cNvPicPr>
          <p:nvPr userDrawn="1"/>
        </p:nvPicPr>
        <p:blipFill>
          <a:blip r:embed="rId36" cstate="print"/>
          <a:srcRect/>
          <a:stretch>
            <a:fillRect/>
          </a:stretch>
        </p:blipFill>
        <p:spPr bwMode="auto">
          <a:xfrm>
            <a:off x="8172400" y="90344"/>
            <a:ext cx="899592" cy="443024"/>
          </a:xfrm>
          <a:prstGeom prst="rect">
            <a:avLst/>
          </a:prstGeom>
          <a:noFill/>
        </p:spPr>
      </p:pic>
    </p:spTree>
    <p:extLst>
      <p:ext uri="{BB962C8B-B14F-4D97-AF65-F5344CB8AC3E}">
        <p14:creationId xmlns:p14="http://schemas.microsoft.com/office/powerpoint/2010/main" val="32217598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kumimoji="1" sz="2400" kern="12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2pPr>
      <a:lvl3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3pPr>
      <a:lvl4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4pPr>
      <a:lvl5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5pPr>
      <a:lvl6pPr marL="457200" algn="ctr" rtl="0" eaLnBrk="1" fontAlgn="base" hangingPunct="1">
        <a:spcBef>
          <a:spcPct val="0"/>
        </a:spcBef>
        <a:spcAft>
          <a:spcPct val="0"/>
        </a:spcAft>
        <a:defRPr kumimoji="1" sz="4400">
          <a:solidFill>
            <a:schemeClr val="tx1"/>
          </a:solidFill>
          <a:latin typeface="Calibri" pitchFamily="34" charset="0"/>
          <a:ea typeface="ＭＳ Ｐゴシック" charset="-128"/>
        </a:defRPr>
      </a:lvl6pPr>
      <a:lvl7pPr marL="914400" algn="ctr" rtl="0" eaLnBrk="1" fontAlgn="base" hangingPunct="1">
        <a:spcBef>
          <a:spcPct val="0"/>
        </a:spcBef>
        <a:spcAft>
          <a:spcPct val="0"/>
        </a:spcAft>
        <a:defRPr kumimoji="1" sz="4400">
          <a:solidFill>
            <a:schemeClr val="tx1"/>
          </a:solidFill>
          <a:latin typeface="Calibri" pitchFamily="34" charset="0"/>
          <a:ea typeface="ＭＳ Ｐゴシック" charset="-128"/>
        </a:defRPr>
      </a:lvl7pPr>
      <a:lvl8pPr marL="1371600" algn="ctr" rtl="0" eaLnBrk="1" fontAlgn="base" hangingPunct="1">
        <a:spcBef>
          <a:spcPct val="0"/>
        </a:spcBef>
        <a:spcAft>
          <a:spcPct val="0"/>
        </a:spcAft>
        <a:defRPr kumimoji="1" sz="4400">
          <a:solidFill>
            <a:schemeClr val="tx1"/>
          </a:solidFill>
          <a:latin typeface="Calibri" pitchFamily="34" charset="0"/>
          <a:ea typeface="ＭＳ Ｐゴシック" charset="-128"/>
        </a:defRPr>
      </a:lvl8pPr>
      <a:lvl9pPr marL="1828800" algn="ctr" rtl="0" eaLnBrk="1" fontAlgn="base" hangingPunct="1">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1" fontAlgn="base" hangingPunct="1">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267316"/>
            <a:ext cx="8497388" cy="2246769"/>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項目名（黒字部分）はそのまま残し、不要なページは削除して下さい。また、枠と</a:t>
            </a:r>
            <a:r>
              <a:rPr lang="ja-JP" altLang="en-US" sz="1400">
                <a:solidFill>
                  <a:srgbClr val="0070C0"/>
                </a:solidFill>
              </a:rPr>
              <a:t>ページ数は記載の内容に</a:t>
            </a:r>
            <a:r>
              <a:rPr lang="ja-JP" altLang="en-US" sz="1400" dirty="0">
                <a:solidFill>
                  <a:srgbClr val="0070C0"/>
                </a:solidFill>
              </a:rPr>
              <a:t>よって適宜調整して下さい、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endParaRPr lang="en-US" altLang="ja-JP" sz="1400" dirty="0">
              <a:solidFill>
                <a:srgbClr val="0070C0"/>
              </a:solidFill>
            </a:endParaRPr>
          </a:p>
          <a:p>
            <a:r>
              <a:rPr lang="ja-JP" altLang="en-US" sz="1400" dirty="0">
                <a:solidFill>
                  <a:srgbClr val="0070C0"/>
                </a:solidFill>
              </a:rPr>
              <a:t>＊本補足情報については、本調査の実施に向けた検討や</a:t>
            </a:r>
            <a:r>
              <a:rPr lang="en-US" altLang="ja-JP" sz="1400" dirty="0">
                <a:solidFill>
                  <a:srgbClr val="0070C0"/>
                </a:solidFill>
              </a:rPr>
              <a:t>NEDO</a:t>
            </a:r>
            <a:r>
              <a:rPr lang="ja-JP" altLang="en-US" sz="1400" dirty="0">
                <a:solidFill>
                  <a:srgbClr val="0070C0"/>
                </a:solidFill>
              </a:rPr>
              <a:t>技術戦略の検討等の参考にする以外は一切利用いたしません。</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341491"/>
            <a:ext cx="8583211" cy="1169551"/>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所属機関最初の</a:t>
            </a:r>
            <a:r>
              <a:rPr kumimoji="1" lang="en-US" altLang="ja-JP" sz="1400" dirty="0">
                <a:solidFill>
                  <a:srgbClr val="0070C0"/>
                </a:solidFill>
                <a:latin typeface="+mn-ea"/>
              </a:rPr>
              <a:t>5</a:t>
            </a:r>
            <a:r>
              <a:rPr kumimoji="1" lang="ja-JP" altLang="en-US" sz="1400" dirty="0">
                <a:solidFill>
                  <a:srgbClr val="0070C0"/>
                </a:solidFill>
                <a:latin typeface="+mn-ea"/>
              </a:rPr>
              <a:t>文字（略称可）」としてください。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0EA059-2DE7-47F6-A713-8754E7108798}"/>
              </a:ext>
            </a:extLst>
          </p:cNvPr>
          <p:cNvSpPr>
            <a:spLocks noGrp="1"/>
          </p:cNvSpPr>
          <p:nvPr>
            <p:ph type="title"/>
          </p:nvPr>
        </p:nvSpPr>
        <p:spPr>
          <a:xfrm>
            <a:off x="107504" y="181820"/>
            <a:ext cx="7632848" cy="443072"/>
          </a:xfrm>
        </p:spPr>
        <p:txBody>
          <a:bodyPr/>
          <a:lstStyle/>
          <a:p>
            <a:r>
              <a:rPr kumimoji="1" lang="ja-JP" altLang="en-US" dirty="0"/>
              <a:t>（補足情報）　「</a:t>
            </a:r>
            <a:r>
              <a:rPr kumimoji="1" lang="en-US" altLang="ja-JP" dirty="0"/>
              <a:t>1</a:t>
            </a:r>
            <a:r>
              <a:rPr kumimoji="1" lang="ja-JP" altLang="en-US" dirty="0"/>
              <a:t>．調査対象」</a:t>
            </a:r>
          </a:p>
        </p:txBody>
      </p:sp>
      <p:sp>
        <p:nvSpPr>
          <p:cNvPr id="3" name="コンテンツ プレースホルダー 2">
            <a:extLst>
              <a:ext uri="{FF2B5EF4-FFF2-40B4-BE49-F238E27FC236}">
                <a16:creationId xmlns:a16="http://schemas.microsoft.com/office/drawing/2014/main" id="{EDB1FB00-7FC5-4312-B31A-719DF7F8B5BD}"/>
              </a:ext>
            </a:extLst>
          </p:cNvPr>
          <p:cNvSpPr>
            <a:spLocks noGrp="1"/>
          </p:cNvSpPr>
          <p:nvPr>
            <p:ph idx="1"/>
          </p:nvPr>
        </p:nvSpPr>
        <p:spPr>
          <a:xfrm>
            <a:off x="107504" y="883552"/>
            <a:ext cx="8928992" cy="1186536"/>
          </a:xfrm>
          <a:ln w="19050">
            <a:solidFill>
              <a:schemeClr val="accent1"/>
            </a:solidFill>
          </a:ln>
        </p:spPr>
        <p:txBody>
          <a:bodyPr/>
          <a:lstStyle/>
          <a:p>
            <a:pPr marL="0" indent="0">
              <a:buNone/>
            </a:pPr>
            <a:r>
              <a:rPr lang="ja-JP" altLang="en-US" b="1" u="sng" dirty="0"/>
              <a:t>「</a:t>
            </a:r>
            <a:r>
              <a:rPr lang="en-US" altLang="ja-JP" b="1" u="sng" dirty="0"/>
              <a:t>1</a:t>
            </a:r>
            <a:r>
              <a:rPr lang="ja-JP" altLang="en-US" b="1" u="sng" dirty="0"/>
              <a:t>．調査対象」に関するご提案の補足情報</a:t>
            </a:r>
            <a:endParaRPr lang="en-US" altLang="ja-JP" b="1" u="sng" dirty="0"/>
          </a:p>
        </p:txBody>
      </p:sp>
      <p:sp>
        <p:nvSpPr>
          <p:cNvPr id="4" name="スライド番号プレースホルダー 3">
            <a:extLst>
              <a:ext uri="{FF2B5EF4-FFF2-40B4-BE49-F238E27FC236}">
                <a16:creationId xmlns:a16="http://schemas.microsoft.com/office/drawing/2014/main" id="{0CA16314-6E74-460E-8746-7F2DDA57E4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EA9A9B-9FC8-4930-AF47-7E8D08851B52}" type="slidenum">
              <a:rPr kumimoji="1" lang="ja-JP" altLang="en-US" sz="1200"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dirty="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正方形/長方形 4">
            <a:extLst>
              <a:ext uri="{FF2B5EF4-FFF2-40B4-BE49-F238E27FC236}">
                <a16:creationId xmlns:a16="http://schemas.microsoft.com/office/drawing/2014/main" id="{9A32079C-BFC7-4DD4-BF94-485C2078D10A}"/>
              </a:ext>
            </a:extLst>
          </p:cNvPr>
          <p:cNvSpPr/>
          <p:nvPr/>
        </p:nvSpPr>
        <p:spPr>
          <a:xfrm>
            <a:off x="107504" y="2355273"/>
            <a:ext cx="8928992" cy="421754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2DA22CB-5A2C-4526-9701-F6FB345F1370}"/>
              </a:ext>
            </a:extLst>
          </p:cNvPr>
          <p:cNvSpPr txBox="1"/>
          <p:nvPr/>
        </p:nvSpPr>
        <p:spPr>
          <a:xfrm>
            <a:off x="107504" y="2429522"/>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3ACACD1A-252A-4326-9C9D-517704739EDA}"/>
              </a:ext>
            </a:extLst>
          </p:cNvPr>
          <p:cNvSpPr/>
          <p:nvPr/>
        </p:nvSpPr>
        <p:spPr>
          <a:xfrm>
            <a:off x="9144000" y="2704722"/>
            <a:ext cx="1704868" cy="1034176"/>
          </a:xfrm>
          <a:prstGeom prst="wedgeRectCallout">
            <a:avLst>
              <a:gd name="adj1" fmla="val -80840"/>
              <a:gd name="adj2" fmla="val 840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枠、ページ数はは適宜調整して下さい。</a:t>
            </a:r>
          </a:p>
        </p:txBody>
      </p:sp>
      <p:sp>
        <p:nvSpPr>
          <p:cNvPr id="8" name="吹き出し: 四角形 7">
            <a:extLst>
              <a:ext uri="{FF2B5EF4-FFF2-40B4-BE49-F238E27FC236}">
                <a16:creationId xmlns:a16="http://schemas.microsoft.com/office/drawing/2014/main" id="{4CAEC103-2F46-449A-A9BB-4586D1A6A337}"/>
              </a:ext>
            </a:extLst>
          </p:cNvPr>
          <p:cNvSpPr/>
          <p:nvPr/>
        </p:nvSpPr>
        <p:spPr>
          <a:xfrm>
            <a:off x="8748464" y="883552"/>
            <a:ext cx="2667956" cy="1361707"/>
          </a:xfrm>
          <a:prstGeom prst="wedgeRectCallout">
            <a:avLst>
              <a:gd name="adj1" fmla="val -75856"/>
              <a:gd name="adj2" fmla="val 237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1</a:t>
            </a:r>
            <a:r>
              <a:rPr kumimoji="1" lang="ja-JP" altLang="en-US" dirty="0"/>
              <a:t>．調査対象」に対応した補足情報を記載してください。</a:t>
            </a:r>
          </a:p>
        </p:txBody>
      </p:sp>
    </p:spTree>
    <p:extLst>
      <p:ext uri="{BB962C8B-B14F-4D97-AF65-F5344CB8AC3E}">
        <p14:creationId xmlns:p14="http://schemas.microsoft.com/office/powerpoint/2010/main" val="38495169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53EE5B-7F2C-4847-A13D-9A35413171F9}"/>
              </a:ext>
            </a:extLst>
          </p:cNvPr>
          <p:cNvSpPr>
            <a:spLocks noGrp="1"/>
          </p:cNvSpPr>
          <p:nvPr>
            <p:ph type="title"/>
          </p:nvPr>
        </p:nvSpPr>
        <p:spPr/>
        <p:txBody>
          <a:bodyPr/>
          <a:lstStyle/>
          <a:p>
            <a:r>
              <a:rPr kumimoji="1" lang="ja-JP" altLang="en-US" dirty="0"/>
              <a:t>（補足情報）　「</a:t>
            </a:r>
            <a:r>
              <a:rPr kumimoji="1" lang="en-US" altLang="ja-JP" dirty="0"/>
              <a:t>2</a:t>
            </a:r>
            <a:r>
              <a:rPr kumimoji="1" lang="ja-JP" altLang="en-US" dirty="0"/>
              <a:t>．データの収集方法」　</a:t>
            </a:r>
          </a:p>
        </p:txBody>
      </p:sp>
      <p:sp>
        <p:nvSpPr>
          <p:cNvPr id="3" name="コンテンツ プレースホルダー 2">
            <a:extLst>
              <a:ext uri="{FF2B5EF4-FFF2-40B4-BE49-F238E27FC236}">
                <a16:creationId xmlns:a16="http://schemas.microsoft.com/office/drawing/2014/main" id="{053B2F60-F23E-49F2-A422-BE421D182309}"/>
              </a:ext>
            </a:extLst>
          </p:cNvPr>
          <p:cNvSpPr>
            <a:spLocks noGrp="1"/>
          </p:cNvSpPr>
          <p:nvPr>
            <p:ph idx="1"/>
          </p:nvPr>
        </p:nvSpPr>
        <p:spPr>
          <a:xfrm>
            <a:off x="107504" y="993642"/>
            <a:ext cx="8928992" cy="1233509"/>
          </a:xfrm>
          <a:ln w="19050">
            <a:solidFill>
              <a:schemeClr val="accent1"/>
            </a:solidFill>
          </a:ln>
        </p:spPr>
        <p:txBody>
          <a:bodyPr/>
          <a:lstStyle/>
          <a:p>
            <a:pPr marL="0" indent="0">
              <a:buNone/>
            </a:pPr>
            <a:r>
              <a:rPr kumimoji="1" lang="ja-JP" altLang="en-US" b="1" u="sng" dirty="0"/>
              <a:t>「</a:t>
            </a:r>
            <a:r>
              <a:rPr kumimoji="1" lang="en-US" altLang="ja-JP" b="1" u="sng" dirty="0"/>
              <a:t>2</a:t>
            </a:r>
            <a:r>
              <a:rPr kumimoji="1" lang="ja-JP" altLang="en-US" b="1" u="sng" dirty="0"/>
              <a:t>．データの収集方法」に関するご提案の補足情報</a:t>
            </a:r>
          </a:p>
        </p:txBody>
      </p:sp>
      <p:sp>
        <p:nvSpPr>
          <p:cNvPr id="4" name="スライド番号プレースホルダー 3">
            <a:extLst>
              <a:ext uri="{FF2B5EF4-FFF2-40B4-BE49-F238E27FC236}">
                <a16:creationId xmlns:a16="http://schemas.microsoft.com/office/drawing/2014/main" id="{56F3FAFB-8AE0-420F-A274-DA5CF33E4FBC}"/>
              </a:ext>
            </a:extLst>
          </p:cNvPr>
          <p:cNvSpPr>
            <a:spLocks noGrp="1"/>
          </p:cNvSpPr>
          <p:nvPr>
            <p:ph type="sldNum" sz="quarter" idx="12"/>
          </p:nvPr>
        </p:nvSpPr>
        <p:spPr/>
        <p:txBody>
          <a:bodyPr/>
          <a:lstStyle/>
          <a:p>
            <a:pPr>
              <a:defRPr/>
            </a:pPr>
            <a:fld id="{0FEA9A9B-9FC8-4930-AF47-7E8D08851B52}" type="slidenum">
              <a:rPr lang="ja-JP" altLang="en-US" smtClean="0"/>
              <a:pPr>
                <a:defRPr/>
              </a:pPr>
              <a:t>3</a:t>
            </a:fld>
            <a:endParaRPr lang="ja-JP" altLang="en-US" dirty="0"/>
          </a:p>
        </p:txBody>
      </p:sp>
      <p:sp>
        <p:nvSpPr>
          <p:cNvPr id="5" name="正方形/長方形 4">
            <a:extLst>
              <a:ext uri="{FF2B5EF4-FFF2-40B4-BE49-F238E27FC236}">
                <a16:creationId xmlns:a16="http://schemas.microsoft.com/office/drawing/2014/main" id="{5A182AA6-7800-4600-8B83-43BD1C76F4CA}"/>
              </a:ext>
            </a:extLst>
          </p:cNvPr>
          <p:cNvSpPr/>
          <p:nvPr/>
        </p:nvSpPr>
        <p:spPr>
          <a:xfrm>
            <a:off x="107504" y="2317583"/>
            <a:ext cx="8928992" cy="42461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029FF1-D481-4C96-A3E8-EE9A500043FD}"/>
              </a:ext>
            </a:extLst>
          </p:cNvPr>
          <p:cNvSpPr txBox="1"/>
          <p:nvPr/>
        </p:nvSpPr>
        <p:spPr>
          <a:xfrm>
            <a:off x="107504" y="2317582"/>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A1F4F2DC-BF7D-4AA6-9074-22CFE602EF08}"/>
              </a:ext>
            </a:extLst>
          </p:cNvPr>
          <p:cNvSpPr/>
          <p:nvPr/>
        </p:nvSpPr>
        <p:spPr>
          <a:xfrm>
            <a:off x="9278293" y="2725764"/>
            <a:ext cx="1704868" cy="1042671"/>
          </a:xfrm>
          <a:prstGeom prst="wedgeRectCallout">
            <a:avLst>
              <a:gd name="adj1" fmla="val -63118"/>
              <a:gd name="adj2" fmla="val 793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枠、ページ数は適宜調整して下さい。</a:t>
            </a:r>
          </a:p>
        </p:txBody>
      </p:sp>
      <p:sp>
        <p:nvSpPr>
          <p:cNvPr id="9" name="吹き出し: 四角形 8">
            <a:extLst>
              <a:ext uri="{FF2B5EF4-FFF2-40B4-BE49-F238E27FC236}">
                <a16:creationId xmlns:a16="http://schemas.microsoft.com/office/drawing/2014/main" id="{59DC2373-54F4-4D89-9AFD-6026E04C4859}"/>
              </a:ext>
            </a:extLst>
          </p:cNvPr>
          <p:cNvSpPr/>
          <p:nvPr/>
        </p:nvSpPr>
        <p:spPr>
          <a:xfrm>
            <a:off x="9036496" y="901660"/>
            <a:ext cx="2859757" cy="1325492"/>
          </a:xfrm>
          <a:prstGeom prst="wedgeRectCallout">
            <a:avLst>
              <a:gd name="adj1" fmla="val -71022"/>
              <a:gd name="adj2" fmla="val 217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2</a:t>
            </a:r>
            <a:r>
              <a:rPr kumimoji="1" lang="ja-JP" altLang="en-US" dirty="0"/>
              <a:t>．データの収集法法」に対応した補足情報を記載してください。</a:t>
            </a:r>
          </a:p>
        </p:txBody>
      </p:sp>
    </p:spTree>
    <p:extLst>
      <p:ext uri="{BB962C8B-B14F-4D97-AF65-F5344CB8AC3E}">
        <p14:creationId xmlns:p14="http://schemas.microsoft.com/office/powerpoint/2010/main" val="2959624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2D0331-D500-4C07-83D7-4FDD96DFBC26}"/>
              </a:ext>
            </a:extLst>
          </p:cNvPr>
          <p:cNvSpPr>
            <a:spLocks noGrp="1"/>
          </p:cNvSpPr>
          <p:nvPr>
            <p:ph type="title"/>
          </p:nvPr>
        </p:nvSpPr>
        <p:spPr/>
        <p:txBody>
          <a:bodyPr/>
          <a:lstStyle/>
          <a:p>
            <a:r>
              <a:rPr kumimoji="1" lang="ja-JP" altLang="en-US" dirty="0"/>
              <a:t>（補足情報）　「</a:t>
            </a:r>
            <a:r>
              <a:rPr kumimoji="1" lang="en-US" altLang="ja-JP" dirty="0"/>
              <a:t>3</a:t>
            </a:r>
            <a:r>
              <a:rPr kumimoji="1" lang="ja-JP" altLang="en-US" dirty="0"/>
              <a:t>．データ評価」</a:t>
            </a:r>
          </a:p>
        </p:txBody>
      </p:sp>
      <p:sp>
        <p:nvSpPr>
          <p:cNvPr id="3" name="コンテンツ プレースホルダー 2">
            <a:extLst>
              <a:ext uri="{FF2B5EF4-FFF2-40B4-BE49-F238E27FC236}">
                <a16:creationId xmlns:a16="http://schemas.microsoft.com/office/drawing/2014/main" id="{379C8CA9-3FAC-4A7D-A428-6DBDBE711F89}"/>
              </a:ext>
            </a:extLst>
          </p:cNvPr>
          <p:cNvSpPr>
            <a:spLocks noGrp="1"/>
          </p:cNvSpPr>
          <p:nvPr>
            <p:ph idx="1"/>
          </p:nvPr>
        </p:nvSpPr>
        <p:spPr>
          <a:xfrm>
            <a:off x="107504" y="883552"/>
            <a:ext cx="8928992" cy="1281673"/>
          </a:xfrm>
          <a:ln w="19050">
            <a:solidFill>
              <a:srgbClr val="0070C0"/>
            </a:solidFill>
          </a:ln>
        </p:spPr>
        <p:txBody>
          <a:bodyPr/>
          <a:lstStyle/>
          <a:p>
            <a:pPr marL="0" indent="0">
              <a:buNone/>
            </a:pPr>
            <a:r>
              <a:rPr kumimoji="1" lang="ja-JP" altLang="en-US" b="1" u="sng" dirty="0"/>
              <a:t>「</a:t>
            </a:r>
            <a:r>
              <a:rPr kumimoji="1" lang="en-US" altLang="ja-JP" b="1" u="sng" dirty="0"/>
              <a:t>3</a:t>
            </a:r>
            <a:r>
              <a:rPr kumimoji="1" lang="ja-JP" altLang="en-US" b="1" u="sng" dirty="0"/>
              <a:t>．データ評価」に関するご提案の補足情報</a:t>
            </a:r>
          </a:p>
        </p:txBody>
      </p:sp>
      <p:sp>
        <p:nvSpPr>
          <p:cNvPr id="4" name="スライド番号プレースホルダー 3">
            <a:extLst>
              <a:ext uri="{FF2B5EF4-FFF2-40B4-BE49-F238E27FC236}">
                <a16:creationId xmlns:a16="http://schemas.microsoft.com/office/drawing/2014/main" id="{8C38AFF1-3217-4A55-AEEC-641905E5CAEF}"/>
              </a:ext>
            </a:extLst>
          </p:cNvPr>
          <p:cNvSpPr>
            <a:spLocks noGrp="1"/>
          </p:cNvSpPr>
          <p:nvPr>
            <p:ph type="sldNum" sz="quarter" idx="12"/>
          </p:nvPr>
        </p:nvSpPr>
        <p:spPr/>
        <p:txBody>
          <a:bodyPr/>
          <a:lstStyle/>
          <a:p>
            <a:pPr>
              <a:defRPr/>
            </a:pPr>
            <a:fld id="{0FEA9A9B-9FC8-4930-AF47-7E8D08851B52}" type="slidenum">
              <a:rPr lang="ja-JP" altLang="en-US" smtClean="0"/>
              <a:pPr>
                <a:defRPr/>
              </a:pPr>
              <a:t>4</a:t>
            </a:fld>
            <a:endParaRPr lang="ja-JP" altLang="en-US" dirty="0"/>
          </a:p>
        </p:txBody>
      </p:sp>
      <p:sp>
        <p:nvSpPr>
          <p:cNvPr id="5" name="正方形/長方形 4">
            <a:extLst>
              <a:ext uri="{FF2B5EF4-FFF2-40B4-BE49-F238E27FC236}">
                <a16:creationId xmlns:a16="http://schemas.microsoft.com/office/drawing/2014/main" id="{2DB30AA0-F6B8-40CB-9DE2-7EE0F579B218}"/>
              </a:ext>
            </a:extLst>
          </p:cNvPr>
          <p:cNvSpPr/>
          <p:nvPr/>
        </p:nvSpPr>
        <p:spPr>
          <a:xfrm>
            <a:off x="107504" y="2317583"/>
            <a:ext cx="8928992" cy="42461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7721826-C350-4815-B9FC-4106B5AD8B55}"/>
              </a:ext>
            </a:extLst>
          </p:cNvPr>
          <p:cNvSpPr txBox="1"/>
          <p:nvPr/>
        </p:nvSpPr>
        <p:spPr>
          <a:xfrm>
            <a:off x="107504" y="2372009"/>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4ACBF604-A25C-45B8-9D03-3AFC2326003E}"/>
              </a:ext>
            </a:extLst>
          </p:cNvPr>
          <p:cNvSpPr/>
          <p:nvPr/>
        </p:nvSpPr>
        <p:spPr>
          <a:xfrm>
            <a:off x="8946232" y="2464682"/>
            <a:ext cx="1704868" cy="1139793"/>
          </a:xfrm>
          <a:prstGeom prst="wedgeRectCallout">
            <a:avLst>
              <a:gd name="adj1" fmla="val -70901"/>
              <a:gd name="adj2" fmla="val 80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枠、ページ数は適宜調整してください。</a:t>
            </a:r>
          </a:p>
        </p:txBody>
      </p:sp>
      <p:sp>
        <p:nvSpPr>
          <p:cNvPr id="8" name="吹き出し: 四角形 7">
            <a:extLst>
              <a:ext uri="{FF2B5EF4-FFF2-40B4-BE49-F238E27FC236}">
                <a16:creationId xmlns:a16="http://schemas.microsoft.com/office/drawing/2014/main" id="{149C5363-77FA-4147-801B-EA083C4E9531}"/>
              </a:ext>
            </a:extLst>
          </p:cNvPr>
          <p:cNvSpPr/>
          <p:nvPr/>
        </p:nvSpPr>
        <p:spPr>
          <a:xfrm>
            <a:off x="8946232" y="954491"/>
            <a:ext cx="2579100" cy="1139793"/>
          </a:xfrm>
          <a:prstGeom prst="wedgeRectCallout">
            <a:avLst>
              <a:gd name="adj1" fmla="val -73093"/>
              <a:gd name="adj2" fmla="val 357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3</a:t>
            </a:r>
            <a:r>
              <a:rPr kumimoji="1" lang="ja-JP" altLang="en-US" dirty="0"/>
              <a:t>．データ評価」に対応した補足情報を記載してください。</a:t>
            </a:r>
          </a:p>
        </p:txBody>
      </p:sp>
      <p:sp>
        <p:nvSpPr>
          <p:cNvPr id="9" name="吹き出し: 四角形 8">
            <a:extLst>
              <a:ext uri="{FF2B5EF4-FFF2-40B4-BE49-F238E27FC236}">
                <a16:creationId xmlns:a16="http://schemas.microsoft.com/office/drawing/2014/main" id="{9E816470-5252-4B5B-8C19-4D9FE56FEA4C}"/>
              </a:ext>
            </a:extLst>
          </p:cNvPr>
          <p:cNvSpPr/>
          <p:nvPr/>
        </p:nvSpPr>
        <p:spPr>
          <a:xfrm>
            <a:off x="9229706" y="4339638"/>
            <a:ext cx="2842788" cy="1724737"/>
          </a:xfrm>
          <a:prstGeom prst="wedgeRectCallout">
            <a:avLst>
              <a:gd name="adj1" fmla="val -78706"/>
              <a:gd name="adj2" fmla="val -13588"/>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b="1" dirty="0"/>
              <a:t>「</a:t>
            </a:r>
            <a:r>
              <a:rPr kumimoji="1" lang="en-US" altLang="ja-JP" b="1" dirty="0"/>
              <a:t>3</a:t>
            </a:r>
            <a:r>
              <a:rPr kumimoji="1" lang="ja-JP" altLang="en-US" b="1" dirty="0"/>
              <a:t>．データ評価」については可能な限り図や表などで分かりやすいアウトプットイメージを記載してください。</a:t>
            </a:r>
          </a:p>
        </p:txBody>
      </p:sp>
    </p:spTree>
    <p:extLst>
      <p:ext uri="{BB962C8B-B14F-4D97-AF65-F5344CB8AC3E}">
        <p14:creationId xmlns:p14="http://schemas.microsoft.com/office/powerpoint/2010/main" val="938826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テーマ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1107_技術戦略研究センタースライドフォーマット.potx" id="{492AA0DC-ED87-4EFB-B1A1-231B8A4B4D84}" vid="{D3B88497-7385-459A-ADEE-B4D42801E805}"/>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443</Words>
  <Application>Microsoft Office PowerPoint</Application>
  <PresentationFormat>画面に合わせる (4:3)</PresentationFormat>
  <Paragraphs>30</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vt:i4>
      </vt:variant>
    </vt:vector>
  </HeadingPairs>
  <TitlesOfParts>
    <vt:vector size="11" baseType="lpstr">
      <vt:lpstr>游ゴシック</vt:lpstr>
      <vt:lpstr>Arial</vt:lpstr>
      <vt:lpstr>Calibri</vt:lpstr>
      <vt:lpstr>Calibri Light</vt:lpstr>
      <vt:lpstr>Wingdings</vt:lpstr>
      <vt:lpstr>Office テーマ</vt:lpstr>
      <vt:lpstr>テーマ1</vt:lpstr>
      <vt:lpstr>PowerPoint プレゼンテーション</vt:lpstr>
      <vt:lpstr>（補足情報）　「1．調査対象」</vt:lpstr>
      <vt:lpstr>（補足情報）　「2．データの収集方法」　</vt:lpstr>
      <vt:lpstr>（補足情報）　「3．データ評価」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2021-07-07T04:31:02Z</dcterms:created>
  <dcterms:modified xsi:type="dcterms:W3CDTF">2022-04-19T05:14:29Z</dcterms:modified>
</cp:coreProperties>
</file>