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4004" r:id="rId1"/>
    <p:sldMasterId id="2147484291" r:id="rId2"/>
  </p:sldMasterIdLst>
  <p:notesMasterIdLst>
    <p:notesMasterId r:id="rId14"/>
  </p:notesMasterIdLst>
  <p:handoutMasterIdLst>
    <p:handoutMasterId r:id="rId15"/>
  </p:handoutMasterIdLst>
  <p:sldIdLst>
    <p:sldId id="256" r:id="rId3"/>
    <p:sldId id="271" r:id="rId4"/>
    <p:sldId id="283" r:id="rId5"/>
    <p:sldId id="278" r:id="rId6"/>
    <p:sldId id="284" r:id="rId7"/>
    <p:sldId id="286" r:id="rId8"/>
    <p:sldId id="275" r:id="rId9"/>
    <p:sldId id="277" r:id="rId10"/>
    <p:sldId id="288" r:id="rId11"/>
    <p:sldId id="290" r:id="rId12"/>
    <p:sldId id="289" r:id="rId13"/>
  </p:sldIdLst>
  <p:sldSz cx="9144000" cy="6858000" type="screen4x3"/>
  <p:notesSz cx="6807200" cy="9939338"/>
  <p:defaultTextStyle>
    <a:defPPr>
      <a:defRPr lang="ja-JP"/>
    </a:defPPr>
    <a:lvl1pPr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1pPr>
    <a:lvl2pPr marL="4572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2pPr>
    <a:lvl3pPr marL="9144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3pPr>
    <a:lvl4pPr marL="13716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4pPr>
    <a:lvl5pPr marL="18288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5pPr>
    <a:lvl6pPr marL="22860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6pPr>
    <a:lvl7pPr marL="27432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7pPr>
    <a:lvl8pPr marL="32004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8pPr>
    <a:lvl9pPr marL="36576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30">
          <p15:clr>
            <a:srgbClr val="A4A3A4"/>
          </p15:clr>
        </p15:guide>
        <p15:guide id="2" pos="2144">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0C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B301B821-A1FF-4177-AEE7-76D212191A09}" styleName="中間スタイル 1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294" autoAdjust="0"/>
    <p:restoredTop sz="95179" autoAdjust="0"/>
  </p:normalViewPr>
  <p:slideViewPr>
    <p:cSldViewPr>
      <p:cViewPr varScale="1">
        <p:scale>
          <a:sx n="107" d="100"/>
          <a:sy n="107" d="100"/>
        </p:scale>
        <p:origin x="906" y="126"/>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1650"/>
    </p:cViewPr>
  </p:sorterViewPr>
  <p:notesViewPr>
    <p:cSldViewPr>
      <p:cViewPr varScale="1">
        <p:scale>
          <a:sx n="74" d="100"/>
          <a:sy n="74" d="100"/>
        </p:scale>
        <p:origin x="-2172" y="-102"/>
      </p:cViewPr>
      <p:guideLst>
        <p:guide orient="horz" pos="3130"/>
        <p:guide pos="2144"/>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 1">
            <a:extLst>
              <a:ext uri="{FF2B5EF4-FFF2-40B4-BE49-F238E27FC236}">
                <a16:creationId xmlns:a16="http://schemas.microsoft.com/office/drawing/2014/main" id="{6BA0635B-18AE-498D-B013-C9FAD0FF8551}"/>
              </a:ext>
            </a:extLst>
          </p:cNvPr>
          <p:cNvSpPr>
            <a:spLocks noGrp="1"/>
          </p:cNvSpPr>
          <p:nvPr>
            <p:ph type="hdr" sz="quarter"/>
          </p:nvPr>
        </p:nvSpPr>
        <p:spPr>
          <a:xfrm>
            <a:off x="0" y="0"/>
            <a:ext cx="2951163" cy="496888"/>
          </a:xfrm>
          <a:prstGeom prst="rect">
            <a:avLst/>
          </a:prstGeom>
        </p:spPr>
        <p:txBody>
          <a:bodyPr vert="horz" lIns="92236" tIns="46118" rIns="92236" bIns="46118" rtlCol="0"/>
          <a:lstStyle>
            <a:lvl1pPr algn="l" eaLnBrk="1" hangingPunct="1">
              <a:defRPr sz="1200">
                <a:latin typeface="Arial" charset="0"/>
                <a:ea typeface="ＭＳ Ｐゴシック" charset="-128"/>
              </a:defRPr>
            </a:lvl1pPr>
          </a:lstStyle>
          <a:p>
            <a:pPr>
              <a:defRPr/>
            </a:pPr>
            <a:endParaRPr lang="ja-JP" altLang="en-US"/>
          </a:p>
        </p:txBody>
      </p:sp>
      <p:sp>
        <p:nvSpPr>
          <p:cNvPr id="3" name="日付プレースホルダ 2">
            <a:extLst>
              <a:ext uri="{FF2B5EF4-FFF2-40B4-BE49-F238E27FC236}">
                <a16:creationId xmlns:a16="http://schemas.microsoft.com/office/drawing/2014/main" id="{08E5721D-DC37-4466-A452-4876EBDB86BE}"/>
              </a:ext>
            </a:extLst>
          </p:cNvPr>
          <p:cNvSpPr>
            <a:spLocks noGrp="1"/>
          </p:cNvSpPr>
          <p:nvPr>
            <p:ph type="dt" idx="1"/>
          </p:nvPr>
        </p:nvSpPr>
        <p:spPr>
          <a:xfrm>
            <a:off x="3854450" y="0"/>
            <a:ext cx="2951163" cy="496888"/>
          </a:xfrm>
          <a:prstGeom prst="rect">
            <a:avLst/>
          </a:prstGeom>
        </p:spPr>
        <p:txBody>
          <a:bodyPr vert="horz" lIns="92236" tIns="46118" rIns="92236" bIns="46118" rtlCol="0"/>
          <a:lstStyle>
            <a:lvl1pPr algn="r" eaLnBrk="1" hangingPunct="1">
              <a:defRPr sz="1200">
                <a:latin typeface="Arial" charset="0"/>
                <a:ea typeface="ＭＳ Ｐゴシック" charset="-128"/>
              </a:defRPr>
            </a:lvl1pPr>
          </a:lstStyle>
          <a:p>
            <a:pPr>
              <a:defRPr/>
            </a:pPr>
            <a:fld id="{2BE4D63D-C926-4084-A204-4ECC430D8384}" type="datetimeFigureOut">
              <a:rPr lang="ja-JP" altLang="en-US"/>
              <a:pPr>
                <a:defRPr/>
              </a:pPr>
              <a:t>2021/3/10</a:t>
            </a:fld>
            <a:endParaRPr lang="ja-JP" altLang="en-US"/>
          </a:p>
        </p:txBody>
      </p:sp>
      <p:sp>
        <p:nvSpPr>
          <p:cNvPr id="4" name="スライド イメージ プレースホルダ 3">
            <a:extLst>
              <a:ext uri="{FF2B5EF4-FFF2-40B4-BE49-F238E27FC236}">
                <a16:creationId xmlns:a16="http://schemas.microsoft.com/office/drawing/2014/main" id="{0805F751-B87E-44BE-A962-EC2E353D0FB6}"/>
              </a:ext>
            </a:extLst>
          </p:cNvPr>
          <p:cNvSpPr>
            <a:spLocks noGrp="1" noRot="1" noChangeAspect="1"/>
          </p:cNvSpPr>
          <p:nvPr>
            <p:ph type="sldImg" idx="2"/>
          </p:nvPr>
        </p:nvSpPr>
        <p:spPr>
          <a:xfrm>
            <a:off x="917575" y="744538"/>
            <a:ext cx="4972050" cy="3729037"/>
          </a:xfrm>
          <a:prstGeom prst="rect">
            <a:avLst/>
          </a:prstGeom>
          <a:noFill/>
          <a:ln w="12700">
            <a:solidFill>
              <a:prstClr val="black"/>
            </a:solidFill>
          </a:ln>
        </p:spPr>
        <p:txBody>
          <a:bodyPr vert="horz" lIns="92236" tIns="46118" rIns="92236" bIns="46118" rtlCol="0" anchor="ctr"/>
          <a:lstStyle/>
          <a:p>
            <a:pPr lvl="0"/>
            <a:endParaRPr lang="ja-JP" altLang="en-US" noProof="0"/>
          </a:p>
        </p:txBody>
      </p:sp>
      <p:sp>
        <p:nvSpPr>
          <p:cNvPr id="5" name="ノート プレースホルダ 4">
            <a:extLst>
              <a:ext uri="{FF2B5EF4-FFF2-40B4-BE49-F238E27FC236}">
                <a16:creationId xmlns:a16="http://schemas.microsoft.com/office/drawing/2014/main" id="{1A916982-D244-4546-96DA-8C19F495C6E4}"/>
              </a:ext>
            </a:extLst>
          </p:cNvPr>
          <p:cNvSpPr>
            <a:spLocks noGrp="1"/>
          </p:cNvSpPr>
          <p:nvPr>
            <p:ph type="body" sz="quarter" idx="3"/>
          </p:nvPr>
        </p:nvSpPr>
        <p:spPr>
          <a:xfrm>
            <a:off x="679450" y="4721225"/>
            <a:ext cx="5448300" cy="4473575"/>
          </a:xfrm>
          <a:prstGeom prst="rect">
            <a:avLst/>
          </a:prstGeom>
        </p:spPr>
        <p:txBody>
          <a:bodyPr vert="horz" lIns="92236" tIns="46118" rIns="92236" bIns="46118" rtlCol="0">
            <a:normAutofit/>
          </a:bodyPr>
          <a:lstStyle/>
          <a:p>
            <a:pPr lvl="0"/>
            <a:r>
              <a:rPr lang="ja-JP" altLang="en-US" noProof="0"/>
              <a:t>マスタ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6" name="フッター プレースホルダ 5">
            <a:extLst>
              <a:ext uri="{FF2B5EF4-FFF2-40B4-BE49-F238E27FC236}">
                <a16:creationId xmlns:a16="http://schemas.microsoft.com/office/drawing/2014/main" id="{B8435CE0-528F-4140-8369-76AAE9FDE146}"/>
              </a:ext>
            </a:extLst>
          </p:cNvPr>
          <p:cNvSpPr>
            <a:spLocks noGrp="1"/>
          </p:cNvSpPr>
          <p:nvPr>
            <p:ph type="ftr" sz="quarter" idx="4"/>
          </p:nvPr>
        </p:nvSpPr>
        <p:spPr>
          <a:xfrm>
            <a:off x="0" y="9440863"/>
            <a:ext cx="2951163" cy="496887"/>
          </a:xfrm>
          <a:prstGeom prst="rect">
            <a:avLst/>
          </a:prstGeom>
        </p:spPr>
        <p:txBody>
          <a:bodyPr vert="horz" lIns="92236" tIns="46118" rIns="92236" bIns="46118" rtlCol="0" anchor="b"/>
          <a:lstStyle>
            <a:lvl1pPr algn="l" eaLnBrk="1" hangingPunct="1">
              <a:defRPr sz="1200">
                <a:latin typeface="Arial" charset="0"/>
                <a:ea typeface="ＭＳ Ｐゴシック" charset="-128"/>
              </a:defRPr>
            </a:lvl1pPr>
          </a:lstStyle>
          <a:p>
            <a:pPr>
              <a:defRPr/>
            </a:pPr>
            <a:endParaRPr lang="ja-JP" altLang="en-US"/>
          </a:p>
        </p:txBody>
      </p:sp>
      <p:sp>
        <p:nvSpPr>
          <p:cNvPr id="7" name="スライド番号プレースホルダ 6">
            <a:extLst>
              <a:ext uri="{FF2B5EF4-FFF2-40B4-BE49-F238E27FC236}">
                <a16:creationId xmlns:a16="http://schemas.microsoft.com/office/drawing/2014/main" id="{55524618-6BC6-4470-A3A3-7E3DBFA5FE5C}"/>
              </a:ext>
            </a:extLst>
          </p:cNvPr>
          <p:cNvSpPr>
            <a:spLocks noGrp="1"/>
          </p:cNvSpPr>
          <p:nvPr>
            <p:ph type="sldNum" sz="quarter" idx="5"/>
          </p:nvPr>
        </p:nvSpPr>
        <p:spPr>
          <a:xfrm>
            <a:off x="3854450" y="9440863"/>
            <a:ext cx="2951163" cy="496887"/>
          </a:xfrm>
          <a:prstGeom prst="rect">
            <a:avLst/>
          </a:prstGeom>
        </p:spPr>
        <p:txBody>
          <a:bodyPr vert="horz" wrap="square" lIns="92236" tIns="46118" rIns="92236" bIns="46118" numCol="1" anchor="b" anchorCtr="0" compatLnSpc="1">
            <a:prstTxWarp prst="textNoShape">
              <a:avLst/>
            </a:prstTxWarp>
          </a:bodyPr>
          <a:lstStyle>
            <a:lvl1pPr algn="r" eaLnBrk="1" hangingPunct="1">
              <a:defRPr sz="1200"/>
            </a:lvl1pPr>
          </a:lstStyle>
          <a:p>
            <a:fld id="{365333A8-4F45-4A36-BE8D-B4706EE5BE83}" type="slidenum">
              <a:rPr lang="ja-JP" altLang="en-US"/>
              <a:pPr/>
              <a:t>‹#›</a:t>
            </a:fld>
            <a:endParaRPr lang="ja-JP"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mn-lt"/>
        <a:ea typeface="+mn-ea"/>
        <a:cs typeface="+mn-cs"/>
      </a:defRPr>
    </a:lvl1pPr>
    <a:lvl2pPr marL="457200" algn="l" rtl="0" eaLnBrk="0" fontAlgn="base" hangingPunct="0">
      <a:spcBef>
        <a:spcPct val="30000"/>
      </a:spcBef>
      <a:spcAft>
        <a:spcPct val="0"/>
      </a:spcAft>
      <a:defRPr kumimoji="1" sz="1200" kern="1200">
        <a:solidFill>
          <a:schemeClr val="tx1"/>
        </a:solidFill>
        <a:latin typeface="+mn-lt"/>
        <a:ea typeface="+mn-ea"/>
        <a:cs typeface="+mn-cs"/>
      </a:defRPr>
    </a:lvl2pPr>
    <a:lvl3pPr marL="914400" algn="l" rtl="0" eaLnBrk="0" fontAlgn="base" hangingPunct="0">
      <a:spcBef>
        <a:spcPct val="30000"/>
      </a:spcBef>
      <a:spcAft>
        <a:spcPct val="0"/>
      </a:spcAft>
      <a:defRPr kumimoji="1" sz="1200" kern="1200">
        <a:solidFill>
          <a:schemeClr val="tx1"/>
        </a:solidFill>
        <a:latin typeface="+mn-lt"/>
        <a:ea typeface="+mn-ea"/>
        <a:cs typeface="+mn-cs"/>
      </a:defRPr>
    </a:lvl3pPr>
    <a:lvl4pPr marL="1371600" algn="l" rtl="0" eaLnBrk="0" fontAlgn="base" hangingPunct="0">
      <a:spcBef>
        <a:spcPct val="30000"/>
      </a:spcBef>
      <a:spcAft>
        <a:spcPct val="0"/>
      </a:spcAft>
      <a:defRPr kumimoji="1" sz="1200" kern="1200">
        <a:solidFill>
          <a:schemeClr val="tx1"/>
        </a:solidFill>
        <a:latin typeface="+mn-lt"/>
        <a:ea typeface="+mn-ea"/>
        <a:cs typeface="+mn-cs"/>
      </a:defRPr>
    </a:lvl4pPr>
    <a:lvl5pPr marL="1828800" algn="l" rtl="0" eaLnBrk="0" fontAlgn="base" hangingPunct="0">
      <a:spcBef>
        <a:spcPct val="30000"/>
      </a:spcBef>
      <a:spcAft>
        <a:spcPct val="0"/>
      </a:spcAft>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スライド イメージ プレースホルダー 1">
            <a:extLst>
              <a:ext uri="{FF2B5EF4-FFF2-40B4-BE49-F238E27FC236}">
                <a16:creationId xmlns:a16="http://schemas.microsoft.com/office/drawing/2014/main" id="{77B8B0E0-9DE3-4B2E-848E-F1E5C400CB7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ノート プレースホルダー 2">
            <a:extLst>
              <a:ext uri="{FF2B5EF4-FFF2-40B4-BE49-F238E27FC236}">
                <a16:creationId xmlns:a16="http://schemas.microsoft.com/office/drawing/2014/main" id="{249BDE03-DE7F-4AAC-BC9E-37C844ED372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ja-JP" altLang="en-US"/>
          </a:p>
        </p:txBody>
      </p:sp>
      <p:sp>
        <p:nvSpPr>
          <p:cNvPr id="8196" name="スライド番号プレースホルダー 3">
            <a:extLst>
              <a:ext uri="{FF2B5EF4-FFF2-40B4-BE49-F238E27FC236}">
                <a16:creationId xmlns:a16="http://schemas.microsoft.com/office/drawing/2014/main" id="{E646AA0C-4E03-43C1-98C5-70B57A9C4D0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fld id="{29348037-2802-48DC-859A-5A929CE9B440}" type="slidenum">
              <a:rPr lang="ja-JP" altLang="en-US"/>
              <a:pPr/>
              <a:t>1</a:t>
            </a:fld>
            <a:endParaRPr lang="ja-JP"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スライド イメージ プレースホルダー 1">
            <a:extLst>
              <a:ext uri="{FF2B5EF4-FFF2-40B4-BE49-F238E27FC236}">
                <a16:creationId xmlns:a16="http://schemas.microsoft.com/office/drawing/2014/main" id="{ACEB719B-4847-4BEA-B100-46F379B00ED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ノート プレースホルダー 2">
            <a:extLst>
              <a:ext uri="{FF2B5EF4-FFF2-40B4-BE49-F238E27FC236}">
                <a16:creationId xmlns:a16="http://schemas.microsoft.com/office/drawing/2014/main" id="{46F15E6C-E712-44E9-9E61-98B6BEE4B33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ja-JP" altLang="en-US"/>
          </a:p>
        </p:txBody>
      </p:sp>
      <p:sp>
        <p:nvSpPr>
          <p:cNvPr id="12292" name="スライド番号プレースホルダー 3">
            <a:extLst>
              <a:ext uri="{FF2B5EF4-FFF2-40B4-BE49-F238E27FC236}">
                <a16:creationId xmlns:a16="http://schemas.microsoft.com/office/drawing/2014/main" id="{E91BE487-3795-4F4F-9A3A-4EF4D7E0DD9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fld id="{7F38F30A-8DE7-4758-B1AE-C0860448A027}" type="slidenum">
              <a:rPr lang="ja-JP" altLang="en-US"/>
              <a:pPr/>
              <a:t>4</a:t>
            </a:fld>
            <a:endParaRPr lang="ja-JP"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タイトルとコンテンツ">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0081BB22-4F9B-4623-BB74-047D510806F5}"/>
              </a:ext>
            </a:extLst>
          </p:cNvPr>
          <p:cNvSpPr>
            <a:spLocks noGrp="1" noChangeArrowheads="1"/>
          </p:cNvSpPr>
          <p:nvPr>
            <p:ph type="sldNum" sz="quarter" idx="10"/>
          </p:nvPr>
        </p:nvSpPr>
        <p:spPr>
          <a:xfrm>
            <a:off x="8529638" y="6597650"/>
            <a:ext cx="614362" cy="247650"/>
          </a:xfrm>
        </p:spPr>
        <p:txBody>
          <a:bodyPr/>
          <a:lstStyle>
            <a:lvl1pPr>
              <a:defRPr/>
            </a:lvl1pPr>
          </a:lstStyle>
          <a:p>
            <a:fld id="{5328E22C-A367-447C-8BFC-D63B2FA8A1CB}" type="slidenum">
              <a:rPr lang="en-US" altLang="ja-JP"/>
              <a:pPr/>
              <a:t>‹#›</a:t>
            </a:fld>
            <a:endParaRPr lang="en-US" altLang="ja-JP"/>
          </a:p>
        </p:txBody>
      </p:sp>
    </p:spTree>
    <p:extLst>
      <p:ext uri="{BB962C8B-B14F-4D97-AF65-F5344CB8AC3E}">
        <p14:creationId xmlns:p14="http://schemas.microsoft.com/office/powerpoint/2010/main" val="13887198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
        <p:nvSpPr>
          <p:cNvPr id="5" name="日付プレースホルダ 3">
            <a:extLst>
              <a:ext uri="{FF2B5EF4-FFF2-40B4-BE49-F238E27FC236}">
                <a16:creationId xmlns:a16="http://schemas.microsoft.com/office/drawing/2014/main" id="{9A2FE511-4032-44CB-BEE4-21207BE1B869}"/>
              </a:ext>
            </a:extLst>
          </p:cNvPr>
          <p:cNvSpPr>
            <a:spLocks noGrp="1"/>
          </p:cNvSpPr>
          <p:nvPr>
            <p:ph type="dt" sz="half" idx="10"/>
          </p:nvPr>
        </p:nvSpPr>
        <p:spPr/>
        <p:txBody>
          <a:bodyPr/>
          <a:lstStyle>
            <a:lvl1pPr>
              <a:defRPr/>
            </a:lvl1pPr>
          </a:lstStyle>
          <a:p>
            <a:pPr>
              <a:defRPr/>
            </a:pPr>
            <a:endParaRPr lang="en-US" altLang="ja-JP"/>
          </a:p>
        </p:txBody>
      </p:sp>
      <p:sp>
        <p:nvSpPr>
          <p:cNvPr id="6" name="フッター プレースホルダ 4">
            <a:extLst>
              <a:ext uri="{FF2B5EF4-FFF2-40B4-BE49-F238E27FC236}">
                <a16:creationId xmlns:a16="http://schemas.microsoft.com/office/drawing/2014/main" id="{ADEEACAC-3A09-4AA5-89EE-B40DA708A632}"/>
              </a:ext>
            </a:extLst>
          </p:cNvPr>
          <p:cNvSpPr>
            <a:spLocks noGrp="1"/>
          </p:cNvSpPr>
          <p:nvPr>
            <p:ph type="ftr" sz="quarter" idx="11"/>
          </p:nvPr>
        </p:nvSpPr>
        <p:spPr/>
        <p:txBody>
          <a:bodyPr/>
          <a:lstStyle>
            <a:lvl1pPr>
              <a:defRPr/>
            </a:lvl1pPr>
          </a:lstStyle>
          <a:p>
            <a:pPr>
              <a:defRPr/>
            </a:pPr>
            <a:endParaRPr lang="en-US" altLang="ja-JP"/>
          </a:p>
        </p:txBody>
      </p:sp>
      <p:sp>
        <p:nvSpPr>
          <p:cNvPr id="7" name="スライド番号プレースホルダ 5">
            <a:extLst>
              <a:ext uri="{FF2B5EF4-FFF2-40B4-BE49-F238E27FC236}">
                <a16:creationId xmlns:a16="http://schemas.microsoft.com/office/drawing/2014/main" id="{C7F843D9-9E50-47FA-BD95-02E8CC29BF1D}"/>
              </a:ext>
            </a:extLst>
          </p:cNvPr>
          <p:cNvSpPr>
            <a:spLocks noGrp="1"/>
          </p:cNvSpPr>
          <p:nvPr>
            <p:ph type="sldNum" sz="quarter" idx="12"/>
          </p:nvPr>
        </p:nvSpPr>
        <p:spPr/>
        <p:txBody>
          <a:bodyPr/>
          <a:lstStyle>
            <a:lvl1pPr>
              <a:defRPr/>
            </a:lvl1pPr>
          </a:lstStyle>
          <a:p>
            <a:fld id="{6600E0DF-B320-4728-897E-770FA650E813}" type="slidenum">
              <a:rPr lang="en-US" altLang="ja-JP"/>
              <a:pPr/>
              <a:t>‹#›</a:t>
            </a:fld>
            <a:endParaRPr lang="en-US" altLang="ja-JP"/>
          </a:p>
        </p:txBody>
      </p:sp>
    </p:spTree>
    <p:extLst>
      <p:ext uri="{BB962C8B-B14F-4D97-AF65-F5344CB8AC3E}">
        <p14:creationId xmlns:p14="http://schemas.microsoft.com/office/powerpoint/2010/main" val="4645633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
        <p:nvSpPr>
          <p:cNvPr id="5" name="日付プレースホルダ 3">
            <a:extLst>
              <a:ext uri="{FF2B5EF4-FFF2-40B4-BE49-F238E27FC236}">
                <a16:creationId xmlns:a16="http://schemas.microsoft.com/office/drawing/2014/main" id="{8F73405D-FC10-40C7-9718-5CD7566491B3}"/>
              </a:ext>
            </a:extLst>
          </p:cNvPr>
          <p:cNvSpPr>
            <a:spLocks noGrp="1"/>
          </p:cNvSpPr>
          <p:nvPr>
            <p:ph type="dt" sz="half" idx="10"/>
          </p:nvPr>
        </p:nvSpPr>
        <p:spPr/>
        <p:txBody>
          <a:bodyPr/>
          <a:lstStyle>
            <a:lvl1pPr>
              <a:defRPr/>
            </a:lvl1pPr>
          </a:lstStyle>
          <a:p>
            <a:pPr>
              <a:defRPr/>
            </a:pPr>
            <a:endParaRPr lang="en-US" altLang="ja-JP"/>
          </a:p>
        </p:txBody>
      </p:sp>
      <p:sp>
        <p:nvSpPr>
          <p:cNvPr id="6" name="フッター プレースホルダ 4">
            <a:extLst>
              <a:ext uri="{FF2B5EF4-FFF2-40B4-BE49-F238E27FC236}">
                <a16:creationId xmlns:a16="http://schemas.microsoft.com/office/drawing/2014/main" id="{BD58E34B-C3FA-4A3B-9C10-C74118C9115D}"/>
              </a:ext>
            </a:extLst>
          </p:cNvPr>
          <p:cNvSpPr>
            <a:spLocks noGrp="1"/>
          </p:cNvSpPr>
          <p:nvPr>
            <p:ph type="ftr" sz="quarter" idx="11"/>
          </p:nvPr>
        </p:nvSpPr>
        <p:spPr/>
        <p:txBody>
          <a:bodyPr/>
          <a:lstStyle>
            <a:lvl1pPr>
              <a:defRPr/>
            </a:lvl1pPr>
          </a:lstStyle>
          <a:p>
            <a:pPr>
              <a:defRPr/>
            </a:pPr>
            <a:endParaRPr lang="en-US" altLang="ja-JP"/>
          </a:p>
        </p:txBody>
      </p:sp>
      <p:sp>
        <p:nvSpPr>
          <p:cNvPr id="7" name="スライド番号プレースホルダ 5">
            <a:extLst>
              <a:ext uri="{FF2B5EF4-FFF2-40B4-BE49-F238E27FC236}">
                <a16:creationId xmlns:a16="http://schemas.microsoft.com/office/drawing/2014/main" id="{F35729AD-82D5-43B7-8233-256EDB74530A}"/>
              </a:ext>
            </a:extLst>
          </p:cNvPr>
          <p:cNvSpPr>
            <a:spLocks noGrp="1"/>
          </p:cNvSpPr>
          <p:nvPr>
            <p:ph type="sldNum" sz="quarter" idx="12"/>
          </p:nvPr>
        </p:nvSpPr>
        <p:spPr/>
        <p:txBody>
          <a:bodyPr/>
          <a:lstStyle>
            <a:lvl1pPr>
              <a:defRPr/>
            </a:lvl1pPr>
          </a:lstStyle>
          <a:p>
            <a:fld id="{6F65AEA7-47AA-419D-820D-234FB70A9D80}" type="slidenum">
              <a:rPr lang="en-US" altLang="ja-JP"/>
              <a:pPr/>
              <a:t>‹#›</a:t>
            </a:fld>
            <a:endParaRPr lang="en-US" altLang="ja-JP"/>
          </a:p>
        </p:txBody>
      </p:sp>
    </p:spTree>
    <p:extLst>
      <p:ext uri="{BB962C8B-B14F-4D97-AF65-F5344CB8AC3E}">
        <p14:creationId xmlns:p14="http://schemas.microsoft.com/office/powerpoint/2010/main" val="17657309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a:extLst>
              <a:ext uri="{FF2B5EF4-FFF2-40B4-BE49-F238E27FC236}">
                <a16:creationId xmlns:a16="http://schemas.microsoft.com/office/drawing/2014/main" id="{9EF0EF83-475C-40ED-BE9A-9F94D2F2D074}"/>
              </a:ext>
            </a:extLst>
          </p:cNvPr>
          <p:cNvSpPr>
            <a:spLocks noGrp="1"/>
          </p:cNvSpPr>
          <p:nvPr>
            <p:ph type="dt" sz="half" idx="10"/>
          </p:nvPr>
        </p:nvSpPr>
        <p:spPr/>
        <p:txBody>
          <a:bodyPr/>
          <a:lstStyle>
            <a:lvl1pPr>
              <a:defRPr/>
            </a:lvl1pPr>
          </a:lstStyle>
          <a:p>
            <a:pPr>
              <a:defRPr/>
            </a:pPr>
            <a:endParaRPr lang="en-US" altLang="ja-JP"/>
          </a:p>
        </p:txBody>
      </p:sp>
      <p:sp>
        <p:nvSpPr>
          <p:cNvPr id="5" name="フッター プレースホルダ 4">
            <a:extLst>
              <a:ext uri="{FF2B5EF4-FFF2-40B4-BE49-F238E27FC236}">
                <a16:creationId xmlns:a16="http://schemas.microsoft.com/office/drawing/2014/main" id="{668DCDA6-CDCC-41D7-BC1E-B72134A28BF9}"/>
              </a:ext>
            </a:extLst>
          </p:cNvPr>
          <p:cNvSpPr>
            <a:spLocks noGrp="1"/>
          </p:cNvSpPr>
          <p:nvPr>
            <p:ph type="ftr" sz="quarter" idx="11"/>
          </p:nvPr>
        </p:nvSpPr>
        <p:spPr/>
        <p:txBody>
          <a:bodyPr/>
          <a:lstStyle>
            <a:lvl1pPr>
              <a:defRPr/>
            </a:lvl1pPr>
          </a:lstStyle>
          <a:p>
            <a:pPr>
              <a:defRPr/>
            </a:pPr>
            <a:endParaRPr lang="en-US" altLang="ja-JP"/>
          </a:p>
        </p:txBody>
      </p:sp>
      <p:sp>
        <p:nvSpPr>
          <p:cNvPr id="6" name="スライド番号プレースホルダ 5">
            <a:extLst>
              <a:ext uri="{FF2B5EF4-FFF2-40B4-BE49-F238E27FC236}">
                <a16:creationId xmlns:a16="http://schemas.microsoft.com/office/drawing/2014/main" id="{BF1E8DBD-C34B-4F26-AD30-709B94D76071}"/>
              </a:ext>
            </a:extLst>
          </p:cNvPr>
          <p:cNvSpPr>
            <a:spLocks noGrp="1"/>
          </p:cNvSpPr>
          <p:nvPr>
            <p:ph type="sldNum" sz="quarter" idx="12"/>
          </p:nvPr>
        </p:nvSpPr>
        <p:spPr/>
        <p:txBody>
          <a:bodyPr/>
          <a:lstStyle>
            <a:lvl1pPr>
              <a:defRPr/>
            </a:lvl1pPr>
          </a:lstStyle>
          <a:p>
            <a:fld id="{E3BADDB2-2F46-41CF-BB50-892A33D1B359}" type="slidenum">
              <a:rPr lang="en-US" altLang="ja-JP"/>
              <a:pPr/>
              <a:t>‹#›</a:t>
            </a:fld>
            <a:endParaRPr lang="en-US" altLang="ja-JP"/>
          </a:p>
        </p:txBody>
      </p:sp>
    </p:spTree>
    <p:extLst>
      <p:ext uri="{BB962C8B-B14F-4D97-AF65-F5344CB8AC3E}">
        <p14:creationId xmlns:p14="http://schemas.microsoft.com/office/powerpoint/2010/main" val="8181320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457200" y="274638"/>
            <a:ext cx="6019800" cy="5851525"/>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a:extLst>
              <a:ext uri="{FF2B5EF4-FFF2-40B4-BE49-F238E27FC236}">
                <a16:creationId xmlns:a16="http://schemas.microsoft.com/office/drawing/2014/main" id="{0DDCC2C1-AE20-4E57-90FD-F8881ADD2BA0}"/>
              </a:ext>
            </a:extLst>
          </p:cNvPr>
          <p:cNvSpPr>
            <a:spLocks noGrp="1"/>
          </p:cNvSpPr>
          <p:nvPr>
            <p:ph type="dt" sz="half" idx="10"/>
          </p:nvPr>
        </p:nvSpPr>
        <p:spPr/>
        <p:txBody>
          <a:bodyPr/>
          <a:lstStyle>
            <a:lvl1pPr>
              <a:defRPr/>
            </a:lvl1pPr>
          </a:lstStyle>
          <a:p>
            <a:pPr>
              <a:defRPr/>
            </a:pPr>
            <a:endParaRPr lang="en-US" altLang="ja-JP"/>
          </a:p>
        </p:txBody>
      </p:sp>
      <p:sp>
        <p:nvSpPr>
          <p:cNvPr id="5" name="フッター プレースホルダ 4">
            <a:extLst>
              <a:ext uri="{FF2B5EF4-FFF2-40B4-BE49-F238E27FC236}">
                <a16:creationId xmlns:a16="http://schemas.microsoft.com/office/drawing/2014/main" id="{39CD7C05-628C-409D-A518-B327C763B9CA}"/>
              </a:ext>
            </a:extLst>
          </p:cNvPr>
          <p:cNvSpPr>
            <a:spLocks noGrp="1"/>
          </p:cNvSpPr>
          <p:nvPr>
            <p:ph type="ftr" sz="quarter" idx="11"/>
          </p:nvPr>
        </p:nvSpPr>
        <p:spPr/>
        <p:txBody>
          <a:bodyPr/>
          <a:lstStyle>
            <a:lvl1pPr>
              <a:defRPr/>
            </a:lvl1pPr>
          </a:lstStyle>
          <a:p>
            <a:pPr>
              <a:defRPr/>
            </a:pPr>
            <a:endParaRPr lang="en-US" altLang="ja-JP"/>
          </a:p>
        </p:txBody>
      </p:sp>
      <p:sp>
        <p:nvSpPr>
          <p:cNvPr id="6" name="スライド番号プレースホルダ 5">
            <a:extLst>
              <a:ext uri="{FF2B5EF4-FFF2-40B4-BE49-F238E27FC236}">
                <a16:creationId xmlns:a16="http://schemas.microsoft.com/office/drawing/2014/main" id="{A2BE0232-CA10-4A31-AD62-F52A3E1D47F3}"/>
              </a:ext>
            </a:extLst>
          </p:cNvPr>
          <p:cNvSpPr>
            <a:spLocks noGrp="1"/>
          </p:cNvSpPr>
          <p:nvPr>
            <p:ph type="sldNum" sz="quarter" idx="12"/>
          </p:nvPr>
        </p:nvSpPr>
        <p:spPr/>
        <p:txBody>
          <a:bodyPr/>
          <a:lstStyle>
            <a:lvl1pPr>
              <a:defRPr/>
            </a:lvl1pPr>
          </a:lstStyle>
          <a:p>
            <a:fld id="{BEE3FC2B-8EEA-4D49-B572-C18D866DCA7A}" type="slidenum">
              <a:rPr lang="en-US" altLang="ja-JP"/>
              <a:pPr/>
              <a:t>‹#›</a:t>
            </a:fld>
            <a:endParaRPr lang="en-US" altLang="ja-JP"/>
          </a:p>
        </p:txBody>
      </p:sp>
    </p:spTree>
    <p:extLst>
      <p:ext uri="{BB962C8B-B14F-4D97-AF65-F5344CB8AC3E}">
        <p14:creationId xmlns:p14="http://schemas.microsoft.com/office/powerpoint/2010/main" val="26484119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日付プレースホルダ 3">
            <a:extLst>
              <a:ext uri="{FF2B5EF4-FFF2-40B4-BE49-F238E27FC236}">
                <a16:creationId xmlns:a16="http://schemas.microsoft.com/office/drawing/2014/main" id="{D4907543-5B47-4B39-B89F-4DB3DFC45F53}"/>
              </a:ext>
            </a:extLst>
          </p:cNvPr>
          <p:cNvSpPr>
            <a:spLocks noGrp="1"/>
          </p:cNvSpPr>
          <p:nvPr>
            <p:ph type="dt" sz="half" idx="10"/>
          </p:nvPr>
        </p:nvSpPr>
        <p:spPr/>
        <p:txBody>
          <a:bodyPr/>
          <a:lstStyle>
            <a:lvl1pPr>
              <a:defRPr/>
            </a:lvl1pPr>
          </a:lstStyle>
          <a:p>
            <a:pPr>
              <a:defRPr/>
            </a:pPr>
            <a:endParaRPr lang="en-US" altLang="ja-JP"/>
          </a:p>
        </p:txBody>
      </p:sp>
      <p:sp>
        <p:nvSpPr>
          <p:cNvPr id="4" name="フッター プレースホルダ 4">
            <a:extLst>
              <a:ext uri="{FF2B5EF4-FFF2-40B4-BE49-F238E27FC236}">
                <a16:creationId xmlns:a16="http://schemas.microsoft.com/office/drawing/2014/main" id="{9A2F1936-4C01-4FFC-86CE-CB0CC38A5E94}"/>
              </a:ext>
            </a:extLst>
          </p:cNvPr>
          <p:cNvSpPr>
            <a:spLocks noGrp="1"/>
          </p:cNvSpPr>
          <p:nvPr>
            <p:ph type="ftr" sz="quarter" idx="11"/>
          </p:nvPr>
        </p:nvSpPr>
        <p:spPr/>
        <p:txBody>
          <a:bodyPr/>
          <a:lstStyle>
            <a:lvl1pPr>
              <a:defRPr/>
            </a:lvl1pPr>
          </a:lstStyle>
          <a:p>
            <a:pPr>
              <a:defRPr/>
            </a:pPr>
            <a:endParaRPr lang="en-US" altLang="ja-JP"/>
          </a:p>
        </p:txBody>
      </p:sp>
      <p:sp>
        <p:nvSpPr>
          <p:cNvPr id="5" name="スライド番号プレースホルダ 5">
            <a:extLst>
              <a:ext uri="{FF2B5EF4-FFF2-40B4-BE49-F238E27FC236}">
                <a16:creationId xmlns:a16="http://schemas.microsoft.com/office/drawing/2014/main" id="{2F97E336-F7D4-47FF-A760-43B8B3047089}"/>
              </a:ext>
            </a:extLst>
          </p:cNvPr>
          <p:cNvSpPr>
            <a:spLocks noGrp="1"/>
          </p:cNvSpPr>
          <p:nvPr>
            <p:ph type="sldNum" sz="quarter" idx="12"/>
          </p:nvPr>
        </p:nvSpPr>
        <p:spPr/>
        <p:txBody>
          <a:bodyPr/>
          <a:lstStyle>
            <a:lvl1pPr>
              <a:defRPr/>
            </a:lvl1pPr>
          </a:lstStyle>
          <a:p>
            <a:fld id="{54EBA093-BE27-4378-A390-A9BB8D167D10}" type="slidenum">
              <a:rPr lang="en-US" altLang="ja-JP"/>
              <a:pPr/>
              <a:t>‹#›</a:t>
            </a:fld>
            <a:endParaRPr lang="en-US" altLang="ja-JP"/>
          </a:p>
        </p:txBody>
      </p:sp>
    </p:spTree>
    <p:extLst>
      <p:ext uri="{BB962C8B-B14F-4D97-AF65-F5344CB8AC3E}">
        <p14:creationId xmlns:p14="http://schemas.microsoft.com/office/powerpoint/2010/main" val="34137463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143000" y="1122363"/>
            <a:ext cx="6858000" cy="2387600"/>
          </a:xfrm>
        </p:spPr>
        <p:txBody>
          <a:bodyPr anchor="b"/>
          <a:lstStyle>
            <a:lvl1pPr algn="ctr">
              <a:defRPr sz="6000"/>
            </a:lvl1pPr>
          </a:lstStyle>
          <a:p>
            <a:r>
              <a:rPr lang="ja-JP" altLang="en-US"/>
              <a:t>マスター タイトルの書式設定</a:t>
            </a:r>
          </a:p>
        </p:txBody>
      </p:sp>
      <p:sp>
        <p:nvSpPr>
          <p:cNvPr id="3" name="サブタイトル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p>
        </p:txBody>
      </p:sp>
      <p:sp>
        <p:nvSpPr>
          <p:cNvPr id="4" name="日付プレースホルダー 3">
            <a:extLst>
              <a:ext uri="{FF2B5EF4-FFF2-40B4-BE49-F238E27FC236}">
                <a16:creationId xmlns:a16="http://schemas.microsoft.com/office/drawing/2014/main" id="{931769C9-FF32-49B4-8865-903BB23ECFCC}"/>
              </a:ext>
            </a:extLst>
          </p:cNvPr>
          <p:cNvSpPr>
            <a:spLocks noGrp="1"/>
          </p:cNvSpPr>
          <p:nvPr>
            <p:ph type="dt" sz="half" idx="10"/>
          </p:nvPr>
        </p:nvSpPr>
        <p:spPr/>
        <p:txBody>
          <a:bodyPr/>
          <a:lstStyle>
            <a:lvl1pPr>
              <a:defRPr/>
            </a:lvl1pPr>
          </a:lstStyle>
          <a:p>
            <a:pPr>
              <a:defRPr/>
            </a:pPr>
            <a:endParaRPr lang="ja-JP" altLang="en-US"/>
          </a:p>
        </p:txBody>
      </p:sp>
      <p:sp>
        <p:nvSpPr>
          <p:cNvPr id="5" name="フッター プレースホルダー 4">
            <a:extLst>
              <a:ext uri="{FF2B5EF4-FFF2-40B4-BE49-F238E27FC236}">
                <a16:creationId xmlns:a16="http://schemas.microsoft.com/office/drawing/2014/main" id="{DE196078-3757-4DAE-8BE2-086B20BF9D99}"/>
              </a:ext>
            </a:extLst>
          </p:cNvPr>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ー 5">
            <a:extLst>
              <a:ext uri="{FF2B5EF4-FFF2-40B4-BE49-F238E27FC236}">
                <a16:creationId xmlns:a16="http://schemas.microsoft.com/office/drawing/2014/main" id="{169A13AC-E921-4165-8AC6-98C4B73F9FF7}"/>
              </a:ext>
            </a:extLst>
          </p:cNvPr>
          <p:cNvSpPr>
            <a:spLocks noGrp="1"/>
          </p:cNvSpPr>
          <p:nvPr>
            <p:ph type="sldNum" sz="quarter" idx="12"/>
          </p:nvPr>
        </p:nvSpPr>
        <p:spPr/>
        <p:txBody>
          <a:bodyPr/>
          <a:lstStyle>
            <a:lvl1pPr>
              <a:defRPr/>
            </a:lvl1pPr>
          </a:lstStyle>
          <a:p>
            <a:fld id="{1FDB6A32-5A0C-42E1-9387-6114EFC2B24B}" type="slidenum">
              <a:rPr lang="ja-JP" altLang="en-US"/>
              <a:pPr/>
              <a:t>‹#›</a:t>
            </a:fld>
            <a:endParaRPr lang="ja-JP" altLang="en-US"/>
          </a:p>
        </p:txBody>
      </p:sp>
    </p:spTree>
    <p:extLst>
      <p:ext uri="{BB962C8B-B14F-4D97-AF65-F5344CB8AC3E}">
        <p14:creationId xmlns:p14="http://schemas.microsoft.com/office/powerpoint/2010/main" val="41938007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ー 3">
            <a:extLst>
              <a:ext uri="{FF2B5EF4-FFF2-40B4-BE49-F238E27FC236}">
                <a16:creationId xmlns:a16="http://schemas.microsoft.com/office/drawing/2014/main" id="{0C6B8B9E-0F52-475F-9B9B-503DDABA7E96}"/>
              </a:ext>
            </a:extLst>
          </p:cNvPr>
          <p:cNvSpPr>
            <a:spLocks noGrp="1"/>
          </p:cNvSpPr>
          <p:nvPr>
            <p:ph type="dt" sz="half" idx="10"/>
          </p:nvPr>
        </p:nvSpPr>
        <p:spPr/>
        <p:txBody>
          <a:bodyPr/>
          <a:lstStyle>
            <a:lvl1pPr>
              <a:defRPr/>
            </a:lvl1pPr>
          </a:lstStyle>
          <a:p>
            <a:pPr>
              <a:defRPr/>
            </a:pPr>
            <a:endParaRPr lang="ja-JP" altLang="en-US"/>
          </a:p>
        </p:txBody>
      </p:sp>
      <p:sp>
        <p:nvSpPr>
          <p:cNvPr id="5" name="フッター プレースホルダー 4">
            <a:extLst>
              <a:ext uri="{FF2B5EF4-FFF2-40B4-BE49-F238E27FC236}">
                <a16:creationId xmlns:a16="http://schemas.microsoft.com/office/drawing/2014/main" id="{C2CF344D-BDE6-48E6-916E-7576AEA04F32}"/>
              </a:ext>
            </a:extLst>
          </p:cNvPr>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ー 5">
            <a:extLst>
              <a:ext uri="{FF2B5EF4-FFF2-40B4-BE49-F238E27FC236}">
                <a16:creationId xmlns:a16="http://schemas.microsoft.com/office/drawing/2014/main" id="{5A798FB0-B87F-4CEE-87D8-0665F634537A}"/>
              </a:ext>
            </a:extLst>
          </p:cNvPr>
          <p:cNvSpPr>
            <a:spLocks noGrp="1"/>
          </p:cNvSpPr>
          <p:nvPr>
            <p:ph type="sldNum" sz="quarter" idx="12"/>
          </p:nvPr>
        </p:nvSpPr>
        <p:spPr/>
        <p:txBody>
          <a:bodyPr/>
          <a:lstStyle>
            <a:lvl1pPr>
              <a:defRPr/>
            </a:lvl1pPr>
          </a:lstStyle>
          <a:p>
            <a:fld id="{D9AB5153-2DE5-4B77-842A-6C1D56FE2083}" type="slidenum">
              <a:rPr lang="ja-JP" altLang="en-US"/>
              <a:pPr/>
              <a:t>‹#›</a:t>
            </a:fld>
            <a:endParaRPr lang="ja-JP" altLang="en-US"/>
          </a:p>
        </p:txBody>
      </p:sp>
    </p:spTree>
    <p:extLst>
      <p:ext uri="{BB962C8B-B14F-4D97-AF65-F5344CB8AC3E}">
        <p14:creationId xmlns:p14="http://schemas.microsoft.com/office/powerpoint/2010/main" val="40008222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623888" y="1709738"/>
            <a:ext cx="7886700" cy="2852737"/>
          </a:xfrm>
        </p:spPr>
        <p:txBody>
          <a:bodyPr anchor="b"/>
          <a:lstStyle>
            <a:lvl1pPr>
              <a:defRPr sz="6000"/>
            </a:lvl1pPr>
          </a:lstStyle>
          <a:p>
            <a:r>
              <a:rPr lang="ja-JP" altLang="en-US"/>
              <a:t>マスター タイトルの書式設定</a:t>
            </a:r>
          </a:p>
        </p:txBody>
      </p:sp>
      <p:sp>
        <p:nvSpPr>
          <p:cNvPr id="3" name="テキスト プレースホルダー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日付プレースホルダー 3">
            <a:extLst>
              <a:ext uri="{FF2B5EF4-FFF2-40B4-BE49-F238E27FC236}">
                <a16:creationId xmlns:a16="http://schemas.microsoft.com/office/drawing/2014/main" id="{C05F66E2-1242-4466-8BC7-02345F815774}"/>
              </a:ext>
            </a:extLst>
          </p:cNvPr>
          <p:cNvSpPr>
            <a:spLocks noGrp="1"/>
          </p:cNvSpPr>
          <p:nvPr>
            <p:ph type="dt" sz="half" idx="10"/>
          </p:nvPr>
        </p:nvSpPr>
        <p:spPr/>
        <p:txBody>
          <a:bodyPr/>
          <a:lstStyle>
            <a:lvl1pPr>
              <a:defRPr/>
            </a:lvl1pPr>
          </a:lstStyle>
          <a:p>
            <a:pPr>
              <a:defRPr/>
            </a:pPr>
            <a:endParaRPr lang="ja-JP" altLang="en-US"/>
          </a:p>
        </p:txBody>
      </p:sp>
      <p:sp>
        <p:nvSpPr>
          <p:cNvPr id="5" name="フッター プレースホルダー 4">
            <a:extLst>
              <a:ext uri="{FF2B5EF4-FFF2-40B4-BE49-F238E27FC236}">
                <a16:creationId xmlns:a16="http://schemas.microsoft.com/office/drawing/2014/main" id="{8B79A1F7-877F-4391-BCAE-B711126ED92E}"/>
              </a:ext>
            </a:extLst>
          </p:cNvPr>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ー 5">
            <a:extLst>
              <a:ext uri="{FF2B5EF4-FFF2-40B4-BE49-F238E27FC236}">
                <a16:creationId xmlns:a16="http://schemas.microsoft.com/office/drawing/2014/main" id="{DC9811AD-E328-4448-954C-B9FFEB3C8881}"/>
              </a:ext>
            </a:extLst>
          </p:cNvPr>
          <p:cNvSpPr>
            <a:spLocks noGrp="1"/>
          </p:cNvSpPr>
          <p:nvPr>
            <p:ph type="sldNum" sz="quarter" idx="12"/>
          </p:nvPr>
        </p:nvSpPr>
        <p:spPr/>
        <p:txBody>
          <a:bodyPr/>
          <a:lstStyle>
            <a:lvl1pPr>
              <a:defRPr/>
            </a:lvl1pPr>
          </a:lstStyle>
          <a:p>
            <a:fld id="{130C2FE3-EB35-49E5-975A-EFD969AD68DC}" type="slidenum">
              <a:rPr lang="ja-JP" altLang="en-US"/>
              <a:pPr/>
              <a:t>‹#›</a:t>
            </a:fld>
            <a:endParaRPr lang="ja-JP" altLang="en-US"/>
          </a:p>
        </p:txBody>
      </p:sp>
    </p:spTree>
    <p:extLst>
      <p:ext uri="{BB962C8B-B14F-4D97-AF65-F5344CB8AC3E}">
        <p14:creationId xmlns:p14="http://schemas.microsoft.com/office/powerpoint/2010/main" val="26892706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sz="half" idx="1"/>
          </p:nvPr>
        </p:nvSpPr>
        <p:spPr>
          <a:xfrm>
            <a:off x="628650" y="1825625"/>
            <a:ext cx="38671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ー 3"/>
          <p:cNvSpPr>
            <a:spLocks noGrp="1"/>
          </p:cNvSpPr>
          <p:nvPr>
            <p:ph sz="half" idx="2"/>
          </p:nvPr>
        </p:nvSpPr>
        <p:spPr>
          <a:xfrm>
            <a:off x="4648200" y="1825625"/>
            <a:ext cx="38671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ー 3">
            <a:extLst>
              <a:ext uri="{FF2B5EF4-FFF2-40B4-BE49-F238E27FC236}">
                <a16:creationId xmlns:a16="http://schemas.microsoft.com/office/drawing/2014/main" id="{F9E0371E-1515-48D5-A41F-1B73C63D696E}"/>
              </a:ext>
            </a:extLst>
          </p:cNvPr>
          <p:cNvSpPr>
            <a:spLocks noGrp="1"/>
          </p:cNvSpPr>
          <p:nvPr>
            <p:ph type="dt" sz="half" idx="10"/>
          </p:nvPr>
        </p:nvSpPr>
        <p:spPr/>
        <p:txBody>
          <a:bodyPr/>
          <a:lstStyle>
            <a:lvl1pPr>
              <a:defRPr/>
            </a:lvl1pPr>
          </a:lstStyle>
          <a:p>
            <a:pPr>
              <a:defRPr/>
            </a:pPr>
            <a:endParaRPr lang="ja-JP" altLang="en-US"/>
          </a:p>
        </p:txBody>
      </p:sp>
      <p:sp>
        <p:nvSpPr>
          <p:cNvPr id="6" name="フッター プレースホルダー 4">
            <a:extLst>
              <a:ext uri="{FF2B5EF4-FFF2-40B4-BE49-F238E27FC236}">
                <a16:creationId xmlns:a16="http://schemas.microsoft.com/office/drawing/2014/main" id="{CD37FAF9-04EF-4DB1-8620-DB3704E096F9}"/>
              </a:ext>
            </a:extLst>
          </p:cNvPr>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ー 5">
            <a:extLst>
              <a:ext uri="{FF2B5EF4-FFF2-40B4-BE49-F238E27FC236}">
                <a16:creationId xmlns:a16="http://schemas.microsoft.com/office/drawing/2014/main" id="{44891E33-386F-467B-800E-DD7FCB156479}"/>
              </a:ext>
            </a:extLst>
          </p:cNvPr>
          <p:cNvSpPr>
            <a:spLocks noGrp="1"/>
          </p:cNvSpPr>
          <p:nvPr>
            <p:ph type="sldNum" sz="quarter" idx="12"/>
          </p:nvPr>
        </p:nvSpPr>
        <p:spPr/>
        <p:txBody>
          <a:bodyPr/>
          <a:lstStyle>
            <a:lvl1pPr>
              <a:defRPr/>
            </a:lvl1pPr>
          </a:lstStyle>
          <a:p>
            <a:fld id="{9E174B44-6E82-4192-956C-6A4A67225FCE}" type="slidenum">
              <a:rPr lang="ja-JP" altLang="en-US"/>
              <a:pPr/>
              <a:t>‹#›</a:t>
            </a:fld>
            <a:endParaRPr lang="ja-JP" altLang="en-US"/>
          </a:p>
        </p:txBody>
      </p:sp>
    </p:spTree>
    <p:extLst>
      <p:ext uri="{BB962C8B-B14F-4D97-AF65-F5344CB8AC3E}">
        <p14:creationId xmlns:p14="http://schemas.microsoft.com/office/powerpoint/2010/main" val="42129485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365125"/>
            <a:ext cx="7886700" cy="1325563"/>
          </a:xfrm>
        </p:spPr>
        <p:txBody>
          <a:bodyPr/>
          <a:lstStyle/>
          <a:p>
            <a:r>
              <a:rPr lang="ja-JP" altLang="en-US"/>
              <a:t>マスター タイトルの書式設定</a:t>
            </a:r>
          </a:p>
        </p:txBody>
      </p:sp>
      <p:sp>
        <p:nvSpPr>
          <p:cNvPr id="3" name="テキスト プレースホルダー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コンテンツ プレースホルダー 3"/>
          <p:cNvSpPr>
            <a:spLocks noGrp="1"/>
          </p:cNvSpPr>
          <p:nvPr>
            <p:ph sz="half" idx="2"/>
          </p:nvPr>
        </p:nvSpPr>
        <p:spPr>
          <a:xfrm>
            <a:off x="630238" y="2505075"/>
            <a:ext cx="3868737"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ー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コンテンツ プレースホルダー 5"/>
          <p:cNvSpPr>
            <a:spLocks noGrp="1"/>
          </p:cNvSpPr>
          <p:nvPr>
            <p:ph sz="quarter" idx="4"/>
          </p:nvPr>
        </p:nvSpPr>
        <p:spPr>
          <a:xfrm>
            <a:off x="4629150" y="2505075"/>
            <a:ext cx="3887788"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日付プレースホルダー 3">
            <a:extLst>
              <a:ext uri="{FF2B5EF4-FFF2-40B4-BE49-F238E27FC236}">
                <a16:creationId xmlns:a16="http://schemas.microsoft.com/office/drawing/2014/main" id="{86A04080-D264-49BE-9A50-2E02D6408632}"/>
              </a:ext>
            </a:extLst>
          </p:cNvPr>
          <p:cNvSpPr>
            <a:spLocks noGrp="1"/>
          </p:cNvSpPr>
          <p:nvPr>
            <p:ph type="dt" sz="half" idx="10"/>
          </p:nvPr>
        </p:nvSpPr>
        <p:spPr/>
        <p:txBody>
          <a:bodyPr/>
          <a:lstStyle>
            <a:lvl1pPr>
              <a:defRPr/>
            </a:lvl1pPr>
          </a:lstStyle>
          <a:p>
            <a:pPr>
              <a:defRPr/>
            </a:pPr>
            <a:endParaRPr lang="ja-JP" altLang="en-US"/>
          </a:p>
        </p:txBody>
      </p:sp>
      <p:sp>
        <p:nvSpPr>
          <p:cNvPr id="8" name="フッター プレースホルダー 4">
            <a:extLst>
              <a:ext uri="{FF2B5EF4-FFF2-40B4-BE49-F238E27FC236}">
                <a16:creationId xmlns:a16="http://schemas.microsoft.com/office/drawing/2014/main" id="{734D35D5-ECDD-48B1-921D-45A3CD158193}"/>
              </a:ext>
            </a:extLst>
          </p:cNvPr>
          <p:cNvSpPr>
            <a:spLocks noGrp="1"/>
          </p:cNvSpPr>
          <p:nvPr>
            <p:ph type="ftr" sz="quarter" idx="11"/>
          </p:nvPr>
        </p:nvSpPr>
        <p:spPr/>
        <p:txBody>
          <a:bodyPr/>
          <a:lstStyle>
            <a:lvl1pPr>
              <a:defRPr/>
            </a:lvl1pPr>
          </a:lstStyle>
          <a:p>
            <a:pPr>
              <a:defRPr/>
            </a:pPr>
            <a:endParaRPr lang="ja-JP" altLang="en-US"/>
          </a:p>
        </p:txBody>
      </p:sp>
      <p:sp>
        <p:nvSpPr>
          <p:cNvPr id="9" name="スライド番号プレースホルダー 5">
            <a:extLst>
              <a:ext uri="{FF2B5EF4-FFF2-40B4-BE49-F238E27FC236}">
                <a16:creationId xmlns:a16="http://schemas.microsoft.com/office/drawing/2014/main" id="{B3D19635-28F4-4295-A5C6-F077B0F540B2}"/>
              </a:ext>
            </a:extLst>
          </p:cNvPr>
          <p:cNvSpPr>
            <a:spLocks noGrp="1"/>
          </p:cNvSpPr>
          <p:nvPr>
            <p:ph type="sldNum" sz="quarter" idx="12"/>
          </p:nvPr>
        </p:nvSpPr>
        <p:spPr/>
        <p:txBody>
          <a:bodyPr/>
          <a:lstStyle>
            <a:lvl1pPr>
              <a:defRPr/>
            </a:lvl1pPr>
          </a:lstStyle>
          <a:p>
            <a:fld id="{1FD42B7A-0223-4301-97F9-E339F3EC8C9E}" type="slidenum">
              <a:rPr lang="ja-JP" altLang="en-US"/>
              <a:pPr/>
              <a:t>‹#›</a:t>
            </a:fld>
            <a:endParaRPr lang="ja-JP" altLang="en-US"/>
          </a:p>
        </p:txBody>
      </p:sp>
    </p:spTree>
    <p:extLst>
      <p:ext uri="{BB962C8B-B14F-4D97-AF65-F5344CB8AC3E}">
        <p14:creationId xmlns:p14="http://schemas.microsoft.com/office/powerpoint/2010/main" val="11405805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タイトル スライド">
    <p:spTree>
      <p:nvGrpSpPr>
        <p:cNvPr id="1" name=""/>
        <p:cNvGrpSpPr/>
        <p:nvPr/>
      </p:nvGrpSpPr>
      <p:grpSpPr>
        <a:xfrm>
          <a:off x="0" y="0"/>
          <a:ext cx="0" cy="0"/>
          <a:chOff x="0" y="0"/>
          <a:chExt cx="0" cy="0"/>
        </a:xfrm>
      </p:grpSpPr>
      <p:sp>
        <p:nvSpPr>
          <p:cNvPr id="2" name="スライド番号プレースホルダー 6">
            <a:extLst>
              <a:ext uri="{FF2B5EF4-FFF2-40B4-BE49-F238E27FC236}">
                <a16:creationId xmlns:a16="http://schemas.microsoft.com/office/drawing/2014/main" id="{41393348-3CB1-4876-B3B7-D9ED131826D8}"/>
              </a:ext>
            </a:extLst>
          </p:cNvPr>
          <p:cNvSpPr>
            <a:spLocks noGrp="1"/>
          </p:cNvSpPr>
          <p:nvPr>
            <p:ph type="sldNum" sz="quarter" idx="10"/>
          </p:nvPr>
        </p:nvSpPr>
        <p:spPr>
          <a:xfrm>
            <a:off x="8532813" y="6453188"/>
            <a:ext cx="585787" cy="381000"/>
          </a:xfrm>
        </p:spPr>
        <p:txBody>
          <a:bodyPr/>
          <a:lstStyle>
            <a:lvl1pPr>
              <a:defRPr/>
            </a:lvl1pPr>
          </a:lstStyle>
          <a:p>
            <a:fld id="{9D6EE0B7-F859-4A9F-ADE6-BF39AFB90E6B}" type="slidenum">
              <a:rPr lang="en-US" altLang="ja-JP"/>
              <a:pPr/>
              <a:t>‹#›</a:t>
            </a:fld>
            <a:endParaRPr lang="en-US" altLang="ja-JP"/>
          </a:p>
        </p:txBody>
      </p:sp>
    </p:spTree>
    <p:extLst>
      <p:ext uri="{BB962C8B-B14F-4D97-AF65-F5344CB8AC3E}">
        <p14:creationId xmlns:p14="http://schemas.microsoft.com/office/powerpoint/2010/main" val="43641733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日付プレースホルダー 3">
            <a:extLst>
              <a:ext uri="{FF2B5EF4-FFF2-40B4-BE49-F238E27FC236}">
                <a16:creationId xmlns:a16="http://schemas.microsoft.com/office/drawing/2014/main" id="{45517398-1EAD-4B00-B0CC-551ED425D796}"/>
              </a:ext>
            </a:extLst>
          </p:cNvPr>
          <p:cNvSpPr>
            <a:spLocks noGrp="1"/>
          </p:cNvSpPr>
          <p:nvPr>
            <p:ph type="dt" sz="half" idx="10"/>
          </p:nvPr>
        </p:nvSpPr>
        <p:spPr/>
        <p:txBody>
          <a:bodyPr/>
          <a:lstStyle>
            <a:lvl1pPr>
              <a:defRPr/>
            </a:lvl1pPr>
          </a:lstStyle>
          <a:p>
            <a:pPr>
              <a:defRPr/>
            </a:pPr>
            <a:endParaRPr lang="ja-JP" altLang="en-US"/>
          </a:p>
        </p:txBody>
      </p:sp>
      <p:sp>
        <p:nvSpPr>
          <p:cNvPr id="4" name="フッター プレースホルダー 4">
            <a:extLst>
              <a:ext uri="{FF2B5EF4-FFF2-40B4-BE49-F238E27FC236}">
                <a16:creationId xmlns:a16="http://schemas.microsoft.com/office/drawing/2014/main" id="{D310E691-FB3B-4298-BD03-A13BF7A3C12C}"/>
              </a:ext>
            </a:extLst>
          </p:cNvPr>
          <p:cNvSpPr>
            <a:spLocks noGrp="1"/>
          </p:cNvSpPr>
          <p:nvPr>
            <p:ph type="ftr" sz="quarter" idx="11"/>
          </p:nvPr>
        </p:nvSpPr>
        <p:spPr/>
        <p:txBody>
          <a:bodyPr/>
          <a:lstStyle>
            <a:lvl1pPr>
              <a:defRPr/>
            </a:lvl1pPr>
          </a:lstStyle>
          <a:p>
            <a:pPr>
              <a:defRPr/>
            </a:pPr>
            <a:endParaRPr lang="ja-JP" altLang="en-US"/>
          </a:p>
        </p:txBody>
      </p:sp>
      <p:sp>
        <p:nvSpPr>
          <p:cNvPr id="5" name="スライド番号プレースホルダー 5">
            <a:extLst>
              <a:ext uri="{FF2B5EF4-FFF2-40B4-BE49-F238E27FC236}">
                <a16:creationId xmlns:a16="http://schemas.microsoft.com/office/drawing/2014/main" id="{AE77DA66-14EB-4B3A-A22D-E12AA8F8CBE1}"/>
              </a:ext>
            </a:extLst>
          </p:cNvPr>
          <p:cNvSpPr>
            <a:spLocks noGrp="1"/>
          </p:cNvSpPr>
          <p:nvPr>
            <p:ph type="sldNum" sz="quarter" idx="12"/>
          </p:nvPr>
        </p:nvSpPr>
        <p:spPr/>
        <p:txBody>
          <a:bodyPr/>
          <a:lstStyle>
            <a:lvl1pPr>
              <a:defRPr/>
            </a:lvl1pPr>
          </a:lstStyle>
          <a:p>
            <a:fld id="{7A4DF2B4-95A2-4589-9FDE-1B82E507D17E}" type="slidenum">
              <a:rPr lang="ja-JP" altLang="en-US"/>
              <a:pPr/>
              <a:t>‹#›</a:t>
            </a:fld>
            <a:endParaRPr lang="ja-JP" altLang="en-US"/>
          </a:p>
        </p:txBody>
      </p:sp>
    </p:spTree>
    <p:extLst>
      <p:ext uri="{BB962C8B-B14F-4D97-AF65-F5344CB8AC3E}">
        <p14:creationId xmlns:p14="http://schemas.microsoft.com/office/powerpoint/2010/main" val="2426490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3">
            <a:extLst>
              <a:ext uri="{FF2B5EF4-FFF2-40B4-BE49-F238E27FC236}">
                <a16:creationId xmlns:a16="http://schemas.microsoft.com/office/drawing/2014/main" id="{0F7193ED-67A6-43C7-91B2-37A6086C6325}"/>
              </a:ext>
            </a:extLst>
          </p:cNvPr>
          <p:cNvSpPr>
            <a:spLocks noGrp="1"/>
          </p:cNvSpPr>
          <p:nvPr>
            <p:ph type="dt" sz="half" idx="10"/>
          </p:nvPr>
        </p:nvSpPr>
        <p:spPr/>
        <p:txBody>
          <a:bodyPr/>
          <a:lstStyle>
            <a:lvl1pPr>
              <a:defRPr/>
            </a:lvl1pPr>
          </a:lstStyle>
          <a:p>
            <a:pPr>
              <a:defRPr/>
            </a:pPr>
            <a:endParaRPr lang="ja-JP" altLang="en-US"/>
          </a:p>
        </p:txBody>
      </p:sp>
      <p:sp>
        <p:nvSpPr>
          <p:cNvPr id="3" name="フッター プレースホルダー 4">
            <a:extLst>
              <a:ext uri="{FF2B5EF4-FFF2-40B4-BE49-F238E27FC236}">
                <a16:creationId xmlns:a16="http://schemas.microsoft.com/office/drawing/2014/main" id="{BDA1BA28-B4C7-414D-9A15-B042B7DE4023}"/>
              </a:ext>
            </a:extLst>
          </p:cNvPr>
          <p:cNvSpPr>
            <a:spLocks noGrp="1"/>
          </p:cNvSpPr>
          <p:nvPr>
            <p:ph type="ftr" sz="quarter" idx="11"/>
          </p:nvPr>
        </p:nvSpPr>
        <p:spPr/>
        <p:txBody>
          <a:bodyPr/>
          <a:lstStyle>
            <a:lvl1pPr>
              <a:defRPr/>
            </a:lvl1pPr>
          </a:lstStyle>
          <a:p>
            <a:pPr>
              <a:defRPr/>
            </a:pPr>
            <a:endParaRPr lang="ja-JP" altLang="en-US"/>
          </a:p>
        </p:txBody>
      </p:sp>
      <p:sp>
        <p:nvSpPr>
          <p:cNvPr id="4" name="スライド番号プレースホルダー 5">
            <a:extLst>
              <a:ext uri="{FF2B5EF4-FFF2-40B4-BE49-F238E27FC236}">
                <a16:creationId xmlns:a16="http://schemas.microsoft.com/office/drawing/2014/main" id="{2E0340D7-05C0-438C-A5B2-866F3F318723}"/>
              </a:ext>
            </a:extLst>
          </p:cNvPr>
          <p:cNvSpPr>
            <a:spLocks noGrp="1"/>
          </p:cNvSpPr>
          <p:nvPr>
            <p:ph type="sldNum" sz="quarter" idx="12"/>
          </p:nvPr>
        </p:nvSpPr>
        <p:spPr/>
        <p:txBody>
          <a:bodyPr/>
          <a:lstStyle>
            <a:lvl1pPr>
              <a:defRPr/>
            </a:lvl1pPr>
          </a:lstStyle>
          <a:p>
            <a:fld id="{2777ABDE-4B77-4AD1-96FF-7EC11089B2E0}" type="slidenum">
              <a:rPr lang="ja-JP" altLang="en-US"/>
              <a:pPr/>
              <a:t>‹#›</a:t>
            </a:fld>
            <a:endParaRPr lang="ja-JP" altLang="en-US"/>
          </a:p>
        </p:txBody>
      </p:sp>
    </p:spTree>
    <p:extLst>
      <p:ext uri="{BB962C8B-B14F-4D97-AF65-F5344CB8AC3E}">
        <p14:creationId xmlns:p14="http://schemas.microsoft.com/office/powerpoint/2010/main" val="330628311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457200"/>
            <a:ext cx="2949575" cy="1600200"/>
          </a:xfrm>
        </p:spPr>
        <p:txBody>
          <a:bodyPr anchor="b"/>
          <a:lstStyle>
            <a:lvl1pPr>
              <a:defRPr sz="3200"/>
            </a:lvl1pPr>
          </a:lstStyle>
          <a:p>
            <a:r>
              <a:rPr lang="ja-JP" altLang="en-US"/>
              <a:t>マスター タイトルの書式設定</a:t>
            </a:r>
          </a:p>
        </p:txBody>
      </p:sp>
      <p:sp>
        <p:nvSpPr>
          <p:cNvPr id="3" name="コンテンツ プレースホルダー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ー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日付プレースホルダー 3">
            <a:extLst>
              <a:ext uri="{FF2B5EF4-FFF2-40B4-BE49-F238E27FC236}">
                <a16:creationId xmlns:a16="http://schemas.microsoft.com/office/drawing/2014/main" id="{917631E0-866A-47EB-BE74-D5190C828AC2}"/>
              </a:ext>
            </a:extLst>
          </p:cNvPr>
          <p:cNvSpPr>
            <a:spLocks noGrp="1"/>
          </p:cNvSpPr>
          <p:nvPr>
            <p:ph type="dt" sz="half" idx="10"/>
          </p:nvPr>
        </p:nvSpPr>
        <p:spPr/>
        <p:txBody>
          <a:bodyPr/>
          <a:lstStyle>
            <a:lvl1pPr>
              <a:defRPr/>
            </a:lvl1pPr>
          </a:lstStyle>
          <a:p>
            <a:pPr>
              <a:defRPr/>
            </a:pPr>
            <a:endParaRPr lang="ja-JP" altLang="en-US"/>
          </a:p>
        </p:txBody>
      </p:sp>
      <p:sp>
        <p:nvSpPr>
          <p:cNvPr id="6" name="フッター プレースホルダー 4">
            <a:extLst>
              <a:ext uri="{FF2B5EF4-FFF2-40B4-BE49-F238E27FC236}">
                <a16:creationId xmlns:a16="http://schemas.microsoft.com/office/drawing/2014/main" id="{1F5D270A-6052-4E55-B0B1-8534AA0EE877}"/>
              </a:ext>
            </a:extLst>
          </p:cNvPr>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ー 5">
            <a:extLst>
              <a:ext uri="{FF2B5EF4-FFF2-40B4-BE49-F238E27FC236}">
                <a16:creationId xmlns:a16="http://schemas.microsoft.com/office/drawing/2014/main" id="{4CA90CF8-8C08-4C76-960C-2CB83A861275}"/>
              </a:ext>
            </a:extLst>
          </p:cNvPr>
          <p:cNvSpPr>
            <a:spLocks noGrp="1"/>
          </p:cNvSpPr>
          <p:nvPr>
            <p:ph type="sldNum" sz="quarter" idx="12"/>
          </p:nvPr>
        </p:nvSpPr>
        <p:spPr/>
        <p:txBody>
          <a:bodyPr/>
          <a:lstStyle>
            <a:lvl1pPr>
              <a:defRPr/>
            </a:lvl1pPr>
          </a:lstStyle>
          <a:p>
            <a:fld id="{AFAD9CDD-6382-4791-B906-2B24BB404626}" type="slidenum">
              <a:rPr lang="ja-JP" altLang="en-US"/>
              <a:pPr/>
              <a:t>‹#›</a:t>
            </a:fld>
            <a:endParaRPr lang="ja-JP" altLang="en-US"/>
          </a:p>
        </p:txBody>
      </p:sp>
    </p:spTree>
    <p:extLst>
      <p:ext uri="{BB962C8B-B14F-4D97-AF65-F5344CB8AC3E}">
        <p14:creationId xmlns:p14="http://schemas.microsoft.com/office/powerpoint/2010/main" val="26731251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457200"/>
            <a:ext cx="2949575" cy="1600200"/>
          </a:xfrm>
        </p:spPr>
        <p:txBody>
          <a:bodyPr anchor="b"/>
          <a:lstStyle>
            <a:lvl1pPr>
              <a:defRPr sz="3200"/>
            </a:lvl1pPr>
          </a:lstStyle>
          <a:p>
            <a:r>
              <a:rPr lang="ja-JP" altLang="en-US"/>
              <a:t>マスター タイトルの書式設定</a:t>
            </a:r>
          </a:p>
        </p:txBody>
      </p:sp>
      <p:sp>
        <p:nvSpPr>
          <p:cNvPr id="3" name="図プレースホルダー 2"/>
          <p:cNvSpPr>
            <a:spLocks noGrp="1"/>
          </p:cNvSpPr>
          <p:nvPr>
            <p:ph type="pic" idx="1"/>
          </p:nvPr>
        </p:nvSpPr>
        <p:spPr>
          <a:xfrm>
            <a:off x="3887788" y="987425"/>
            <a:ext cx="462915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a:p>
        </p:txBody>
      </p:sp>
      <p:sp>
        <p:nvSpPr>
          <p:cNvPr id="4" name="テキスト プレースホルダー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日付プレースホルダー 3">
            <a:extLst>
              <a:ext uri="{FF2B5EF4-FFF2-40B4-BE49-F238E27FC236}">
                <a16:creationId xmlns:a16="http://schemas.microsoft.com/office/drawing/2014/main" id="{96471BD0-3946-4C2B-9691-413496A7551E}"/>
              </a:ext>
            </a:extLst>
          </p:cNvPr>
          <p:cNvSpPr>
            <a:spLocks noGrp="1"/>
          </p:cNvSpPr>
          <p:nvPr>
            <p:ph type="dt" sz="half" idx="10"/>
          </p:nvPr>
        </p:nvSpPr>
        <p:spPr/>
        <p:txBody>
          <a:bodyPr/>
          <a:lstStyle>
            <a:lvl1pPr>
              <a:defRPr/>
            </a:lvl1pPr>
          </a:lstStyle>
          <a:p>
            <a:pPr>
              <a:defRPr/>
            </a:pPr>
            <a:endParaRPr lang="ja-JP" altLang="en-US"/>
          </a:p>
        </p:txBody>
      </p:sp>
      <p:sp>
        <p:nvSpPr>
          <p:cNvPr id="6" name="フッター プレースホルダー 4">
            <a:extLst>
              <a:ext uri="{FF2B5EF4-FFF2-40B4-BE49-F238E27FC236}">
                <a16:creationId xmlns:a16="http://schemas.microsoft.com/office/drawing/2014/main" id="{218D9C55-0C17-4583-8314-82DF8B52226A}"/>
              </a:ext>
            </a:extLst>
          </p:cNvPr>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ー 5">
            <a:extLst>
              <a:ext uri="{FF2B5EF4-FFF2-40B4-BE49-F238E27FC236}">
                <a16:creationId xmlns:a16="http://schemas.microsoft.com/office/drawing/2014/main" id="{681140D6-7AE2-4B2B-8E8D-44E75C3FB013}"/>
              </a:ext>
            </a:extLst>
          </p:cNvPr>
          <p:cNvSpPr>
            <a:spLocks noGrp="1"/>
          </p:cNvSpPr>
          <p:nvPr>
            <p:ph type="sldNum" sz="quarter" idx="12"/>
          </p:nvPr>
        </p:nvSpPr>
        <p:spPr/>
        <p:txBody>
          <a:bodyPr/>
          <a:lstStyle>
            <a:lvl1pPr>
              <a:defRPr/>
            </a:lvl1pPr>
          </a:lstStyle>
          <a:p>
            <a:fld id="{571B2018-4EC8-400A-9F35-E7E31C06896D}" type="slidenum">
              <a:rPr lang="ja-JP" altLang="en-US"/>
              <a:pPr/>
              <a:t>‹#›</a:t>
            </a:fld>
            <a:endParaRPr lang="ja-JP" altLang="en-US"/>
          </a:p>
        </p:txBody>
      </p:sp>
    </p:spTree>
    <p:extLst>
      <p:ext uri="{BB962C8B-B14F-4D97-AF65-F5344CB8AC3E}">
        <p14:creationId xmlns:p14="http://schemas.microsoft.com/office/powerpoint/2010/main" val="146147496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ー 3">
            <a:extLst>
              <a:ext uri="{FF2B5EF4-FFF2-40B4-BE49-F238E27FC236}">
                <a16:creationId xmlns:a16="http://schemas.microsoft.com/office/drawing/2014/main" id="{0573D226-C1CB-4A69-A1C1-5C5750187BD1}"/>
              </a:ext>
            </a:extLst>
          </p:cNvPr>
          <p:cNvSpPr>
            <a:spLocks noGrp="1"/>
          </p:cNvSpPr>
          <p:nvPr>
            <p:ph type="dt" sz="half" idx="10"/>
          </p:nvPr>
        </p:nvSpPr>
        <p:spPr/>
        <p:txBody>
          <a:bodyPr/>
          <a:lstStyle>
            <a:lvl1pPr>
              <a:defRPr/>
            </a:lvl1pPr>
          </a:lstStyle>
          <a:p>
            <a:pPr>
              <a:defRPr/>
            </a:pPr>
            <a:endParaRPr lang="ja-JP" altLang="en-US"/>
          </a:p>
        </p:txBody>
      </p:sp>
      <p:sp>
        <p:nvSpPr>
          <p:cNvPr id="5" name="フッター プレースホルダー 4">
            <a:extLst>
              <a:ext uri="{FF2B5EF4-FFF2-40B4-BE49-F238E27FC236}">
                <a16:creationId xmlns:a16="http://schemas.microsoft.com/office/drawing/2014/main" id="{E161A273-AA7B-4A5E-AF65-301B272E4A25}"/>
              </a:ext>
            </a:extLst>
          </p:cNvPr>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ー 5">
            <a:extLst>
              <a:ext uri="{FF2B5EF4-FFF2-40B4-BE49-F238E27FC236}">
                <a16:creationId xmlns:a16="http://schemas.microsoft.com/office/drawing/2014/main" id="{329F4525-C472-477C-BC21-9E1D062963D2}"/>
              </a:ext>
            </a:extLst>
          </p:cNvPr>
          <p:cNvSpPr>
            <a:spLocks noGrp="1"/>
          </p:cNvSpPr>
          <p:nvPr>
            <p:ph type="sldNum" sz="quarter" idx="12"/>
          </p:nvPr>
        </p:nvSpPr>
        <p:spPr/>
        <p:txBody>
          <a:bodyPr/>
          <a:lstStyle>
            <a:lvl1pPr>
              <a:defRPr/>
            </a:lvl1pPr>
          </a:lstStyle>
          <a:p>
            <a:fld id="{992A59FF-7474-4C41-8ABA-FCD3F9577FD9}" type="slidenum">
              <a:rPr lang="ja-JP" altLang="en-US"/>
              <a:pPr/>
              <a:t>‹#›</a:t>
            </a:fld>
            <a:endParaRPr lang="ja-JP" altLang="en-US"/>
          </a:p>
        </p:txBody>
      </p:sp>
    </p:spTree>
    <p:extLst>
      <p:ext uri="{BB962C8B-B14F-4D97-AF65-F5344CB8AC3E}">
        <p14:creationId xmlns:p14="http://schemas.microsoft.com/office/powerpoint/2010/main" val="391141563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43675" y="365125"/>
            <a:ext cx="1971675" cy="5811838"/>
          </a:xfrm>
        </p:spPr>
        <p:txBody>
          <a:bodyPr vert="eaVert"/>
          <a:lstStyle/>
          <a:p>
            <a:r>
              <a:rPr lang="ja-JP" altLang="en-US"/>
              <a:t>マスター タイトルの書式設定</a:t>
            </a:r>
          </a:p>
        </p:txBody>
      </p:sp>
      <p:sp>
        <p:nvSpPr>
          <p:cNvPr id="3" name="縦書きテキスト プレースホルダー 2"/>
          <p:cNvSpPr>
            <a:spLocks noGrp="1"/>
          </p:cNvSpPr>
          <p:nvPr>
            <p:ph type="body" orient="vert" idx="1"/>
          </p:nvPr>
        </p:nvSpPr>
        <p:spPr>
          <a:xfrm>
            <a:off x="628650" y="365125"/>
            <a:ext cx="57626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ー 3">
            <a:extLst>
              <a:ext uri="{FF2B5EF4-FFF2-40B4-BE49-F238E27FC236}">
                <a16:creationId xmlns:a16="http://schemas.microsoft.com/office/drawing/2014/main" id="{A156EBD7-BBA1-4247-BBAA-A2F37BDE2514}"/>
              </a:ext>
            </a:extLst>
          </p:cNvPr>
          <p:cNvSpPr>
            <a:spLocks noGrp="1"/>
          </p:cNvSpPr>
          <p:nvPr>
            <p:ph type="dt" sz="half" idx="10"/>
          </p:nvPr>
        </p:nvSpPr>
        <p:spPr/>
        <p:txBody>
          <a:bodyPr/>
          <a:lstStyle>
            <a:lvl1pPr>
              <a:defRPr/>
            </a:lvl1pPr>
          </a:lstStyle>
          <a:p>
            <a:pPr>
              <a:defRPr/>
            </a:pPr>
            <a:endParaRPr lang="ja-JP" altLang="en-US"/>
          </a:p>
        </p:txBody>
      </p:sp>
      <p:sp>
        <p:nvSpPr>
          <p:cNvPr id="5" name="フッター プレースホルダー 4">
            <a:extLst>
              <a:ext uri="{FF2B5EF4-FFF2-40B4-BE49-F238E27FC236}">
                <a16:creationId xmlns:a16="http://schemas.microsoft.com/office/drawing/2014/main" id="{F8FA0073-ADB5-4317-89F3-A2C271321C1B}"/>
              </a:ext>
            </a:extLst>
          </p:cNvPr>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ー 5">
            <a:extLst>
              <a:ext uri="{FF2B5EF4-FFF2-40B4-BE49-F238E27FC236}">
                <a16:creationId xmlns:a16="http://schemas.microsoft.com/office/drawing/2014/main" id="{4723F74D-BF7A-41C3-A068-B013AC145A70}"/>
              </a:ext>
            </a:extLst>
          </p:cNvPr>
          <p:cNvSpPr>
            <a:spLocks noGrp="1"/>
          </p:cNvSpPr>
          <p:nvPr>
            <p:ph type="sldNum" sz="quarter" idx="12"/>
          </p:nvPr>
        </p:nvSpPr>
        <p:spPr/>
        <p:txBody>
          <a:bodyPr/>
          <a:lstStyle>
            <a:lvl1pPr>
              <a:defRPr/>
            </a:lvl1pPr>
          </a:lstStyle>
          <a:p>
            <a:fld id="{076AF514-09B9-4498-8638-361594FC132C}" type="slidenum">
              <a:rPr lang="ja-JP" altLang="en-US"/>
              <a:pPr/>
              <a:t>‹#›</a:t>
            </a:fld>
            <a:endParaRPr lang="ja-JP" altLang="en-US"/>
          </a:p>
        </p:txBody>
      </p:sp>
    </p:spTree>
    <p:extLst>
      <p:ext uri="{BB962C8B-B14F-4D97-AF65-F5344CB8AC3E}">
        <p14:creationId xmlns:p14="http://schemas.microsoft.com/office/powerpoint/2010/main" val="11623313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lang="ja-JP" altLang="en-US"/>
              <a:t>マスタ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a:t>マスタ サブタイトルの書式設定</a:t>
            </a:r>
          </a:p>
        </p:txBody>
      </p:sp>
      <p:sp>
        <p:nvSpPr>
          <p:cNvPr id="4" name="日付プレースホルダ 3">
            <a:extLst>
              <a:ext uri="{FF2B5EF4-FFF2-40B4-BE49-F238E27FC236}">
                <a16:creationId xmlns:a16="http://schemas.microsoft.com/office/drawing/2014/main" id="{54B8FD30-5D33-4DC0-9F27-C228672AAC2B}"/>
              </a:ext>
            </a:extLst>
          </p:cNvPr>
          <p:cNvSpPr>
            <a:spLocks noGrp="1"/>
          </p:cNvSpPr>
          <p:nvPr>
            <p:ph type="dt" sz="half" idx="10"/>
          </p:nvPr>
        </p:nvSpPr>
        <p:spPr/>
        <p:txBody>
          <a:bodyPr/>
          <a:lstStyle>
            <a:lvl1pPr>
              <a:defRPr/>
            </a:lvl1pPr>
          </a:lstStyle>
          <a:p>
            <a:pPr>
              <a:defRPr/>
            </a:pPr>
            <a:endParaRPr lang="en-US" altLang="ja-JP"/>
          </a:p>
        </p:txBody>
      </p:sp>
      <p:sp>
        <p:nvSpPr>
          <p:cNvPr id="5" name="フッター プレースホルダ 4">
            <a:extLst>
              <a:ext uri="{FF2B5EF4-FFF2-40B4-BE49-F238E27FC236}">
                <a16:creationId xmlns:a16="http://schemas.microsoft.com/office/drawing/2014/main" id="{B6E22F4B-0655-46C4-A2AE-6F228950792A}"/>
              </a:ext>
            </a:extLst>
          </p:cNvPr>
          <p:cNvSpPr>
            <a:spLocks noGrp="1"/>
          </p:cNvSpPr>
          <p:nvPr>
            <p:ph type="ftr" sz="quarter" idx="11"/>
          </p:nvPr>
        </p:nvSpPr>
        <p:spPr/>
        <p:txBody>
          <a:bodyPr/>
          <a:lstStyle>
            <a:lvl1pPr>
              <a:defRPr/>
            </a:lvl1pPr>
          </a:lstStyle>
          <a:p>
            <a:pPr>
              <a:defRPr/>
            </a:pPr>
            <a:endParaRPr lang="en-US" altLang="ja-JP"/>
          </a:p>
        </p:txBody>
      </p:sp>
      <p:sp>
        <p:nvSpPr>
          <p:cNvPr id="6" name="スライド番号プレースホルダ 5">
            <a:extLst>
              <a:ext uri="{FF2B5EF4-FFF2-40B4-BE49-F238E27FC236}">
                <a16:creationId xmlns:a16="http://schemas.microsoft.com/office/drawing/2014/main" id="{ED39792B-1EFE-4498-A5D6-B33F4ED88AC9}"/>
              </a:ext>
            </a:extLst>
          </p:cNvPr>
          <p:cNvSpPr>
            <a:spLocks noGrp="1"/>
          </p:cNvSpPr>
          <p:nvPr>
            <p:ph type="sldNum" sz="quarter" idx="12"/>
          </p:nvPr>
        </p:nvSpPr>
        <p:spPr/>
        <p:txBody>
          <a:bodyPr/>
          <a:lstStyle>
            <a:lvl1pPr>
              <a:defRPr/>
            </a:lvl1pPr>
          </a:lstStyle>
          <a:p>
            <a:fld id="{FBC9DD5B-56A0-41E3-B462-11964A7C2F38}" type="slidenum">
              <a:rPr lang="en-US" altLang="ja-JP"/>
              <a:pPr/>
              <a:t>‹#›</a:t>
            </a:fld>
            <a:endParaRPr lang="en-US" altLang="ja-JP"/>
          </a:p>
        </p:txBody>
      </p:sp>
    </p:spTree>
    <p:extLst>
      <p:ext uri="{BB962C8B-B14F-4D97-AF65-F5344CB8AC3E}">
        <p14:creationId xmlns:p14="http://schemas.microsoft.com/office/powerpoint/2010/main" val="26760426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a:extLst>
              <a:ext uri="{FF2B5EF4-FFF2-40B4-BE49-F238E27FC236}">
                <a16:creationId xmlns:a16="http://schemas.microsoft.com/office/drawing/2014/main" id="{5DAC8C60-4608-4CC0-AB76-3B9325A3346A}"/>
              </a:ext>
            </a:extLst>
          </p:cNvPr>
          <p:cNvSpPr>
            <a:spLocks noGrp="1"/>
          </p:cNvSpPr>
          <p:nvPr>
            <p:ph type="dt" sz="half" idx="10"/>
          </p:nvPr>
        </p:nvSpPr>
        <p:spPr/>
        <p:txBody>
          <a:bodyPr/>
          <a:lstStyle>
            <a:lvl1pPr>
              <a:defRPr/>
            </a:lvl1pPr>
          </a:lstStyle>
          <a:p>
            <a:pPr>
              <a:defRPr/>
            </a:pPr>
            <a:endParaRPr lang="en-US" altLang="ja-JP"/>
          </a:p>
        </p:txBody>
      </p:sp>
      <p:sp>
        <p:nvSpPr>
          <p:cNvPr id="5" name="フッター プレースホルダ 4">
            <a:extLst>
              <a:ext uri="{FF2B5EF4-FFF2-40B4-BE49-F238E27FC236}">
                <a16:creationId xmlns:a16="http://schemas.microsoft.com/office/drawing/2014/main" id="{DD23A66F-27B8-4D45-B2DD-1A9FA27F4CEF}"/>
              </a:ext>
            </a:extLst>
          </p:cNvPr>
          <p:cNvSpPr>
            <a:spLocks noGrp="1"/>
          </p:cNvSpPr>
          <p:nvPr>
            <p:ph type="ftr" sz="quarter" idx="11"/>
          </p:nvPr>
        </p:nvSpPr>
        <p:spPr/>
        <p:txBody>
          <a:bodyPr/>
          <a:lstStyle>
            <a:lvl1pPr>
              <a:defRPr/>
            </a:lvl1pPr>
          </a:lstStyle>
          <a:p>
            <a:pPr>
              <a:defRPr/>
            </a:pPr>
            <a:endParaRPr lang="en-US" altLang="ja-JP"/>
          </a:p>
        </p:txBody>
      </p:sp>
      <p:sp>
        <p:nvSpPr>
          <p:cNvPr id="6" name="スライド番号プレースホルダ 5">
            <a:extLst>
              <a:ext uri="{FF2B5EF4-FFF2-40B4-BE49-F238E27FC236}">
                <a16:creationId xmlns:a16="http://schemas.microsoft.com/office/drawing/2014/main" id="{82D4EEE5-F50F-43FF-B0D1-07F652B5FE3E}"/>
              </a:ext>
            </a:extLst>
          </p:cNvPr>
          <p:cNvSpPr>
            <a:spLocks noGrp="1"/>
          </p:cNvSpPr>
          <p:nvPr>
            <p:ph type="sldNum" sz="quarter" idx="12"/>
          </p:nvPr>
        </p:nvSpPr>
        <p:spPr/>
        <p:txBody>
          <a:bodyPr/>
          <a:lstStyle>
            <a:lvl1pPr>
              <a:defRPr/>
            </a:lvl1pPr>
          </a:lstStyle>
          <a:p>
            <a:fld id="{974A698D-913E-42FB-899A-49F97875C61E}" type="slidenum">
              <a:rPr lang="en-US" altLang="ja-JP"/>
              <a:pPr/>
              <a:t>‹#›</a:t>
            </a:fld>
            <a:endParaRPr lang="en-US" altLang="ja-JP"/>
          </a:p>
        </p:txBody>
      </p:sp>
    </p:spTree>
    <p:extLst>
      <p:ext uri="{BB962C8B-B14F-4D97-AF65-F5344CB8AC3E}">
        <p14:creationId xmlns:p14="http://schemas.microsoft.com/office/powerpoint/2010/main" val="1435253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 テキストの書式設定</a:t>
            </a:r>
          </a:p>
        </p:txBody>
      </p:sp>
      <p:sp>
        <p:nvSpPr>
          <p:cNvPr id="4" name="日付プレースホルダ 3">
            <a:extLst>
              <a:ext uri="{FF2B5EF4-FFF2-40B4-BE49-F238E27FC236}">
                <a16:creationId xmlns:a16="http://schemas.microsoft.com/office/drawing/2014/main" id="{ADEF4F89-0388-4E7E-8C9A-8EC74169E003}"/>
              </a:ext>
            </a:extLst>
          </p:cNvPr>
          <p:cNvSpPr>
            <a:spLocks noGrp="1"/>
          </p:cNvSpPr>
          <p:nvPr>
            <p:ph type="dt" sz="half" idx="10"/>
          </p:nvPr>
        </p:nvSpPr>
        <p:spPr/>
        <p:txBody>
          <a:bodyPr/>
          <a:lstStyle>
            <a:lvl1pPr>
              <a:defRPr/>
            </a:lvl1pPr>
          </a:lstStyle>
          <a:p>
            <a:pPr>
              <a:defRPr/>
            </a:pPr>
            <a:endParaRPr lang="en-US" altLang="ja-JP"/>
          </a:p>
        </p:txBody>
      </p:sp>
      <p:sp>
        <p:nvSpPr>
          <p:cNvPr id="5" name="フッター プレースホルダ 4">
            <a:extLst>
              <a:ext uri="{FF2B5EF4-FFF2-40B4-BE49-F238E27FC236}">
                <a16:creationId xmlns:a16="http://schemas.microsoft.com/office/drawing/2014/main" id="{62199F38-89C1-47EC-ADAB-5B6207845F39}"/>
              </a:ext>
            </a:extLst>
          </p:cNvPr>
          <p:cNvSpPr>
            <a:spLocks noGrp="1"/>
          </p:cNvSpPr>
          <p:nvPr>
            <p:ph type="ftr" sz="quarter" idx="11"/>
          </p:nvPr>
        </p:nvSpPr>
        <p:spPr/>
        <p:txBody>
          <a:bodyPr/>
          <a:lstStyle>
            <a:lvl1pPr>
              <a:defRPr/>
            </a:lvl1pPr>
          </a:lstStyle>
          <a:p>
            <a:pPr>
              <a:defRPr/>
            </a:pPr>
            <a:endParaRPr lang="en-US" altLang="ja-JP"/>
          </a:p>
        </p:txBody>
      </p:sp>
      <p:sp>
        <p:nvSpPr>
          <p:cNvPr id="6" name="スライド番号プレースホルダ 5">
            <a:extLst>
              <a:ext uri="{FF2B5EF4-FFF2-40B4-BE49-F238E27FC236}">
                <a16:creationId xmlns:a16="http://schemas.microsoft.com/office/drawing/2014/main" id="{7AEF4CE9-4024-4AC8-93BA-B45206485659}"/>
              </a:ext>
            </a:extLst>
          </p:cNvPr>
          <p:cNvSpPr>
            <a:spLocks noGrp="1"/>
          </p:cNvSpPr>
          <p:nvPr>
            <p:ph type="sldNum" sz="quarter" idx="12"/>
          </p:nvPr>
        </p:nvSpPr>
        <p:spPr/>
        <p:txBody>
          <a:bodyPr/>
          <a:lstStyle>
            <a:lvl1pPr>
              <a:defRPr/>
            </a:lvl1pPr>
          </a:lstStyle>
          <a:p>
            <a:fld id="{89FD3635-8A33-46FB-A065-AE675814D72B}" type="slidenum">
              <a:rPr lang="en-US" altLang="ja-JP"/>
              <a:pPr/>
              <a:t>‹#›</a:t>
            </a:fld>
            <a:endParaRPr lang="en-US" altLang="ja-JP"/>
          </a:p>
        </p:txBody>
      </p:sp>
    </p:spTree>
    <p:extLst>
      <p:ext uri="{BB962C8B-B14F-4D97-AF65-F5344CB8AC3E}">
        <p14:creationId xmlns:p14="http://schemas.microsoft.com/office/powerpoint/2010/main" val="26567192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 3">
            <a:extLst>
              <a:ext uri="{FF2B5EF4-FFF2-40B4-BE49-F238E27FC236}">
                <a16:creationId xmlns:a16="http://schemas.microsoft.com/office/drawing/2014/main" id="{A2F577DA-2FD2-49A2-ACD1-50EC5307F466}"/>
              </a:ext>
            </a:extLst>
          </p:cNvPr>
          <p:cNvSpPr>
            <a:spLocks noGrp="1"/>
          </p:cNvSpPr>
          <p:nvPr>
            <p:ph type="dt" sz="half" idx="10"/>
          </p:nvPr>
        </p:nvSpPr>
        <p:spPr/>
        <p:txBody>
          <a:bodyPr/>
          <a:lstStyle>
            <a:lvl1pPr>
              <a:defRPr/>
            </a:lvl1pPr>
          </a:lstStyle>
          <a:p>
            <a:pPr>
              <a:defRPr/>
            </a:pPr>
            <a:endParaRPr lang="en-US" altLang="ja-JP"/>
          </a:p>
        </p:txBody>
      </p:sp>
      <p:sp>
        <p:nvSpPr>
          <p:cNvPr id="6" name="フッター プレースホルダ 4">
            <a:extLst>
              <a:ext uri="{FF2B5EF4-FFF2-40B4-BE49-F238E27FC236}">
                <a16:creationId xmlns:a16="http://schemas.microsoft.com/office/drawing/2014/main" id="{1B2646D3-658E-47CA-8575-4C302DC7A6E0}"/>
              </a:ext>
            </a:extLst>
          </p:cNvPr>
          <p:cNvSpPr>
            <a:spLocks noGrp="1"/>
          </p:cNvSpPr>
          <p:nvPr>
            <p:ph type="ftr" sz="quarter" idx="11"/>
          </p:nvPr>
        </p:nvSpPr>
        <p:spPr/>
        <p:txBody>
          <a:bodyPr/>
          <a:lstStyle>
            <a:lvl1pPr>
              <a:defRPr/>
            </a:lvl1pPr>
          </a:lstStyle>
          <a:p>
            <a:pPr>
              <a:defRPr/>
            </a:pPr>
            <a:endParaRPr lang="en-US" altLang="ja-JP"/>
          </a:p>
        </p:txBody>
      </p:sp>
      <p:sp>
        <p:nvSpPr>
          <p:cNvPr id="7" name="スライド番号プレースホルダ 5">
            <a:extLst>
              <a:ext uri="{FF2B5EF4-FFF2-40B4-BE49-F238E27FC236}">
                <a16:creationId xmlns:a16="http://schemas.microsoft.com/office/drawing/2014/main" id="{783E9BD0-2D01-4EFE-8D1E-713D8950D5F4}"/>
              </a:ext>
            </a:extLst>
          </p:cNvPr>
          <p:cNvSpPr>
            <a:spLocks noGrp="1"/>
          </p:cNvSpPr>
          <p:nvPr>
            <p:ph type="sldNum" sz="quarter" idx="12"/>
          </p:nvPr>
        </p:nvSpPr>
        <p:spPr/>
        <p:txBody>
          <a:bodyPr/>
          <a:lstStyle>
            <a:lvl1pPr>
              <a:defRPr/>
            </a:lvl1pPr>
          </a:lstStyle>
          <a:p>
            <a:fld id="{5848A793-B1F6-4F53-B5B0-7247F3ABAA97}" type="slidenum">
              <a:rPr lang="en-US" altLang="ja-JP"/>
              <a:pPr/>
              <a:t>‹#›</a:t>
            </a:fld>
            <a:endParaRPr lang="en-US" altLang="ja-JP"/>
          </a:p>
        </p:txBody>
      </p:sp>
    </p:spTree>
    <p:extLst>
      <p:ext uri="{BB962C8B-B14F-4D97-AF65-F5344CB8AC3E}">
        <p14:creationId xmlns:p14="http://schemas.microsoft.com/office/powerpoint/2010/main" val="40987092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日付プレースホルダ 3">
            <a:extLst>
              <a:ext uri="{FF2B5EF4-FFF2-40B4-BE49-F238E27FC236}">
                <a16:creationId xmlns:a16="http://schemas.microsoft.com/office/drawing/2014/main" id="{3A24B113-3DA5-46CD-97BA-3E55A21AA42A}"/>
              </a:ext>
            </a:extLst>
          </p:cNvPr>
          <p:cNvSpPr>
            <a:spLocks noGrp="1"/>
          </p:cNvSpPr>
          <p:nvPr>
            <p:ph type="dt" sz="half" idx="10"/>
          </p:nvPr>
        </p:nvSpPr>
        <p:spPr/>
        <p:txBody>
          <a:bodyPr/>
          <a:lstStyle>
            <a:lvl1pPr>
              <a:defRPr/>
            </a:lvl1pPr>
          </a:lstStyle>
          <a:p>
            <a:pPr>
              <a:defRPr/>
            </a:pPr>
            <a:endParaRPr lang="en-US" altLang="ja-JP"/>
          </a:p>
        </p:txBody>
      </p:sp>
      <p:sp>
        <p:nvSpPr>
          <p:cNvPr id="8" name="フッター プレースホルダ 4">
            <a:extLst>
              <a:ext uri="{FF2B5EF4-FFF2-40B4-BE49-F238E27FC236}">
                <a16:creationId xmlns:a16="http://schemas.microsoft.com/office/drawing/2014/main" id="{59DEED18-680F-41EA-B93A-47FB47CFC7D8}"/>
              </a:ext>
            </a:extLst>
          </p:cNvPr>
          <p:cNvSpPr>
            <a:spLocks noGrp="1"/>
          </p:cNvSpPr>
          <p:nvPr>
            <p:ph type="ftr" sz="quarter" idx="11"/>
          </p:nvPr>
        </p:nvSpPr>
        <p:spPr/>
        <p:txBody>
          <a:bodyPr/>
          <a:lstStyle>
            <a:lvl1pPr>
              <a:defRPr/>
            </a:lvl1pPr>
          </a:lstStyle>
          <a:p>
            <a:pPr>
              <a:defRPr/>
            </a:pPr>
            <a:endParaRPr lang="en-US" altLang="ja-JP"/>
          </a:p>
        </p:txBody>
      </p:sp>
      <p:sp>
        <p:nvSpPr>
          <p:cNvPr id="9" name="スライド番号プレースホルダ 5">
            <a:extLst>
              <a:ext uri="{FF2B5EF4-FFF2-40B4-BE49-F238E27FC236}">
                <a16:creationId xmlns:a16="http://schemas.microsoft.com/office/drawing/2014/main" id="{90C26E1B-EA55-4B10-AED5-FD4FED81EF48}"/>
              </a:ext>
            </a:extLst>
          </p:cNvPr>
          <p:cNvSpPr>
            <a:spLocks noGrp="1"/>
          </p:cNvSpPr>
          <p:nvPr>
            <p:ph type="sldNum" sz="quarter" idx="12"/>
          </p:nvPr>
        </p:nvSpPr>
        <p:spPr/>
        <p:txBody>
          <a:bodyPr/>
          <a:lstStyle>
            <a:lvl1pPr>
              <a:defRPr/>
            </a:lvl1pPr>
          </a:lstStyle>
          <a:p>
            <a:fld id="{A9400B67-2F36-4FB6-A1AD-901DA803E637}" type="slidenum">
              <a:rPr lang="en-US" altLang="ja-JP"/>
              <a:pPr/>
              <a:t>‹#›</a:t>
            </a:fld>
            <a:endParaRPr lang="en-US" altLang="ja-JP"/>
          </a:p>
        </p:txBody>
      </p:sp>
    </p:spTree>
    <p:extLst>
      <p:ext uri="{BB962C8B-B14F-4D97-AF65-F5344CB8AC3E}">
        <p14:creationId xmlns:p14="http://schemas.microsoft.com/office/powerpoint/2010/main" val="20238462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19256" cy="562074"/>
          </a:xfrm>
        </p:spPr>
        <p:txBody>
          <a:bodyPr>
            <a:noAutofit/>
          </a:bodyPr>
          <a:lstStyle>
            <a:lvl1pPr algn="l">
              <a:defRPr sz="3600"/>
            </a:lvl1pPr>
          </a:lstStyle>
          <a:p>
            <a:r>
              <a:rPr lang="ja-JP" altLang="en-US" dirty="0"/>
              <a:t>マスタ タイトルの書式設定</a:t>
            </a:r>
          </a:p>
        </p:txBody>
      </p:sp>
      <p:sp>
        <p:nvSpPr>
          <p:cNvPr id="3" name="スライド番号プレースホルダ 4">
            <a:extLst>
              <a:ext uri="{FF2B5EF4-FFF2-40B4-BE49-F238E27FC236}">
                <a16:creationId xmlns:a16="http://schemas.microsoft.com/office/drawing/2014/main" id="{107F8DE0-0ECE-4CE3-A98E-72DB4890C799}"/>
              </a:ext>
            </a:extLst>
          </p:cNvPr>
          <p:cNvSpPr>
            <a:spLocks noGrp="1"/>
          </p:cNvSpPr>
          <p:nvPr>
            <p:ph type="sldNum" sz="quarter" idx="10"/>
          </p:nvPr>
        </p:nvSpPr>
        <p:spPr>
          <a:xfrm>
            <a:off x="8302625" y="6500813"/>
            <a:ext cx="817563" cy="341312"/>
          </a:xfrm>
        </p:spPr>
        <p:txBody>
          <a:bodyPr/>
          <a:lstStyle>
            <a:lvl1pPr>
              <a:defRPr/>
            </a:lvl1pPr>
          </a:lstStyle>
          <a:p>
            <a:fld id="{6949A760-2D4F-48DE-B461-BBF030FC376B}" type="slidenum">
              <a:rPr lang="en-US" altLang="ja-JP"/>
              <a:pPr/>
              <a:t>‹#›</a:t>
            </a:fld>
            <a:endParaRPr lang="en-US" altLang="ja-JP"/>
          </a:p>
        </p:txBody>
      </p:sp>
    </p:spTree>
    <p:extLst>
      <p:ext uri="{BB962C8B-B14F-4D97-AF65-F5344CB8AC3E}">
        <p14:creationId xmlns:p14="http://schemas.microsoft.com/office/powerpoint/2010/main" val="1609892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3">
            <a:extLst>
              <a:ext uri="{FF2B5EF4-FFF2-40B4-BE49-F238E27FC236}">
                <a16:creationId xmlns:a16="http://schemas.microsoft.com/office/drawing/2014/main" id="{30FA5DB7-DCD4-4640-8CFB-6EA73C28010B}"/>
              </a:ext>
            </a:extLst>
          </p:cNvPr>
          <p:cNvSpPr>
            <a:spLocks noGrp="1"/>
          </p:cNvSpPr>
          <p:nvPr>
            <p:ph type="dt" sz="half" idx="10"/>
          </p:nvPr>
        </p:nvSpPr>
        <p:spPr/>
        <p:txBody>
          <a:bodyPr/>
          <a:lstStyle>
            <a:lvl1pPr>
              <a:defRPr/>
            </a:lvl1pPr>
          </a:lstStyle>
          <a:p>
            <a:pPr>
              <a:defRPr/>
            </a:pPr>
            <a:endParaRPr lang="en-US" altLang="ja-JP"/>
          </a:p>
        </p:txBody>
      </p:sp>
      <p:sp>
        <p:nvSpPr>
          <p:cNvPr id="3" name="フッター プレースホルダ 4">
            <a:extLst>
              <a:ext uri="{FF2B5EF4-FFF2-40B4-BE49-F238E27FC236}">
                <a16:creationId xmlns:a16="http://schemas.microsoft.com/office/drawing/2014/main" id="{E4DA872B-D2C4-4C58-97F1-7012C19EAE8F}"/>
              </a:ext>
            </a:extLst>
          </p:cNvPr>
          <p:cNvSpPr>
            <a:spLocks noGrp="1"/>
          </p:cNvSpPr>
          <p:nvPr>
            <p:ph type="ftr" sz="quarter" idx="11"/>
          </p:nvPr>
        </p:nvSpPr>
        <p:spPr/>
        <p:txBody>
          <a:bodyPr/>
          <a:lstStyle>
            <a:lvl1pPr>
              <a:defRPr/>
            </a:lvl1pPr>
          </a:lstStyle>
          <a:p>
            <a:pPr>
              <a:defRPr/>
            </a:pPr>
            <a:endParaRPr lang="en-US" altLang="ja-JP"/>
          </a:p>
        </p:txBody>
      </p:sp>
      <p:sp>
        <p:nvSpPr>
          <p:cNvPr id="4" name="スライド番号プレースホルダ 5">
            <a:extLst>
              <a:ext uri="{FF2B5EF4-FFF2-40B4-BE49-F238E27FC236}">
                <a16:creationId xmlns:a16="http://schemas.microsoft.com/office/drawing/2014/main" id="{61F36E64-7694-433F-843D-8DA7D871A682}"/>
              </a:ext>
            </a:extLst>
          </p:cNvPr>
          <p:cNvSpPr>
            <a:spLocks noGrp="1"/>
          </p:cNvSpPr>
          <p:nvPr>
            <p:ph type="sldNum" sz="quarter" idx="12"/>
          </p:nvPr>
        </p:nvSpPr>
        <p:spPr/>
        <p:txBody>
          <a:bodyPr/>
          <a:lstStyle>
            <a:lvl1pPr>
              <a:defRPr/>
            </a:lvl1pPr>
          </a:lstStyle>
          <a:p>
            <a:fld id="{D59B8C20-9698-4101-AEC4-9A0F65AE1F2B}" type="slidenum">
              <a:rPr lang="en-US" altLang="ja-JP"/>
              <a:pPr/>
              <a:t>‹#›</a:t>
            </a:fld>
            <a:endParaRPr lang="en-US" altLang="ja-JP"/>
          </a:p>
        </p:txBody>
      </p:sp>
    </p:spTree>
    <p:extLst>
      <p:ext uri="{BB962C8B-B14F-4D97-AF65-F5344CB8AC3E}">
        <p14:creationId xmlns:p14="http://schemas.microsoft.com/office/powerpoint/2010/main" val="24692618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タイトル プレースホルダ 1">
            <a:extLst>
              <a:ext uri="{FF2B5EF4-FFF2-40B4-BE49-F238E27FC236}">
                <a16:creationId xmlns:a16="http://schemas.microsoft.com/office/drawing/2014/main" id="{95852949-9902-41D6-AA6A-98B3DE3E8882}"/>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ja-JP" altLang="en-US"/>
              <a:t>マスタ タイトルの書式設定</a:t>
            </a:r>
          </a:p>
        </p:txBody>
      </p:sp>
      <p:sp>
        <p:nvSpPr>
          <p:cNvPr id="1027" name="テキスト プレースホルダ 2">
            <a:extLst>
              <a:ext uri="{FF2B5EF4-FFF2-40B4-BE49-F238E27FC236}">
                <a16:creationId xmlns:a16="http://schemas.microsoft.com/office/drawing/2014/main" id="{652513B1-7E02-4490-889E-E55471FF4C40}"/>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a:extLst>
              <a:ext uri="{FF2B5EF4-FFF2-40B4-BE49-F238E27FC236}">
                <a16:creationId xmlns:a16="http://schemas.microsoft.com/office/drawing/2014/main" id="{52C361DE-B5A7-4783-9018-4EAC86F34178}"/>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hangingPunct="1">
              <a:defRPr sz="1200">
                <a:solidFill>
                  <a:schemeClr val="tx1">
                    <a:tint val="75000"/>
                  </a:schemeClr>
                </a:solidFill>
                <a:latin typeface="Arial" charset="0"/>
                <a:ea typeface="ＭＳ Ｐゴシック" charset="-128"/>
              </a:defRPr>
            </a:lvl1pPr>
          </a:lstStyle>
          <a:p>
            <a:pPr>
              <a:defRPr/>
            </a:pPr>
            <a:endParaRPr lang="en-US" altLang="ja-JP"/>
          </a:p>
        </p:txBody>
      </p:sp>
      <p:sp>
        <p:nvSpPr>
          <p:cNvPr id="5" name="フッター プレースホルダ 4">
            <a:extLst>
              <a:ext uri="{FF2B5EF4-FFF2-40B4-BE49-F238E27FC236}">
                <a16:creationId xmlns:a16="http://schemas.microsoft.com/office/drawing/2014/main" id="{40FB2723-4145-46AD-A3F4-0AAB1830D41D}"/>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hangingPunct="1">
              <a:defRPr sz="1200">
                <a:solidFill>
                  <a:schemeClr val="tx1">
                    <a:tint val="75000"/>
                  </a:schemeClr>
                </a:solidFill>
                <a:latin typeface="Arial" charset="0"/>
                <a:ea typeface="ＭＳ Ｐゴシック" charset="-128"/>
              </a:defRPr>
            </a:lvl1pPr>
          </a:lstStyle>
          <a:p>
            <a:pPr>
              <a:defRPr/>
            </a:pPr>
            <a:endParaRPr lang="en-US" altLang="ja-JP"/>
          </a:p>
        </p:txBody>
      </p:sp>
      <p:sp>
        <p:nvSpPr>
          <p:cNvPr id="6" name="スライド番号プレースホルダ 5">
            <a:extLst>
              <a:ext uri="{FF2B5EF4-FFF2-40B4-BE49-F238E27FC236}">
                <a16:creationId xmlns:a16="http://schemas.microsoft.com/office/drawing/2014/main" id="{9AFDDA90-01CE-488C-95D5-1E510C9FE298}"/>
              </a:ext>
            </a:extLst>
          </p:cNvPr>
          <p:cNvSpPr>
            <a:spLocks noGrp="1"/>
          </p:cNvSpPr>
          <p:nvPr>
            <p:ph type="sldNum" sz="quarter" idx="4"/>
          </p:nvPr>
        </p:nvSpPr>
        <p:spPr>
          <a:xfrm>
            <a:off x="8686800" y="6669088"/>
            <a:ext cx="369888" cy="165100"/>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EEB4F94B-2981-4A34-A324-DB39B07723A6}" type="slidenum">
              <a:rPr lang="en-US" altLang="ja-JP"/>
              <a:pPr/>
              <a:t>‹#›</a:t>
            </a:fld>
            <a:endParaRPr lang="en-US" altLang="ja-JP"/>
          </a:p>
        </p:txBody>
      </p:sp>
    </p:spTree>
  </p:cSld>
  <p:clrMap bg1="lt1" tx1="dk1" bg2="lt2" tx2="dk2" accent1="accent1" accent2="accent2" accent3="accent3" accent4="accent4" accent5="accent5" accent6="accent6" hlink="hlink" folHlink="folHlink"/>
  <p:sldLayoutIdLst>
    <p:sldLayoutId id="2147485252" r:id="rId1"/>
    <p:sldLayoutId id="2147485253" r:id="rId2"/>
    <p:sldLayoutId id="2147485230" r:id="rId3"/>
    <p:sldLayoutId id="2147485231" r:id="rId4"/>
    <p:sldLayoutId id="2147485232" r:id="rId5"/>
    <p:sldLayoutId id="2147485233" r:id="rId6"/>
    <p:sldLayoutId id="2147485234" r:id="rId7"/>
    <p:sldLayoutId id="2147485254" r:id="rId8"/>
    <p:sldLayoutId id="2147485235" r:id="rId9"/>
    <p:sldLayoutId id="2147485236" r:id="rId10"/>
    <p:sldLayoutId id="2147485237" r:id="rId11"/>
    <p:sldLayoutId id="2147485238" r:id="rId12"/>
    <p:sldLayoutId id="2147485239" r:id="rId13"/>
    <p:sldLayoutId id="2147485240" r:id="rId14"/>
  </p:sldLayoutIdLst>
  <p:hf hdr="0" ftr="0" dt="0"/>
  <p:txStyles>
    <p:title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2pPr>
      <a:lvl3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3pPr>
      <a:lvl4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4pPr>
      <a:lvl5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5pPr>
      <a:lvl6pPr marL="457200" algn="ctr" rtl="0" fontAlgn="base">
        <a:spcBef>
          <a:spcPct val="0"/>
        </a:spcBef>
        <a:spcAft>
          <a:spcPct val="0"/>
        </a:spcAft>
        <a:defRPr kumimoji="1" sz="4400">
          <a:solidFill>
            <a:schemeClr val="tx1"/>
          </a:solidFill>
          <a:latin typeface="Calibri" pitchFamily="34" charset="0"/>
          <a:ea typeface="ＭＳ Ｐゴシック" pitchFamily="50" charset="-128"/>
        </a:defRPr>
      </a:lvl6pPr>
      <a:lvl7pPr marL="914400" algn="ctr" rtl="0" fontAlgn="base">
        <a:spcBef>
          <a:spcPct val="0"/>
        </a:spcBef>
        <a:spcAft>
          <a:spcPct val="0"/>
        </a:spcAft>
        <a:defRPr kumimoji="1" sz="4400">
          <a:solidFill>
            <a:schemeClr val="tx1"/>
          </a:solidFill>
          <a:latin typeface="Calibri" pitchFamily="34" charset="0"/>
          <a:ea typeface="ＭＳ Ｐゴシック" pitchFamily="50" charset="-128"/>
        </a:defRPr>
      </a:lvl7pPr>
      <a:lvl8pPr marL="1371600" algn="ctr" rtl="0" fontAlgn="base">
        <a:spcBef>
          <a:spcPct val="0"/>
        </a:spcBef>
        <a:spcAft>
          <a:spcPct val="0"/>
        </a:spcAft>
        <a:defRPr kumimoji="1" sz="4400">
          <a:solidFill>
            <a:schemeClr val="tx1"/>
          </a:solidFill>
          <a:latin typeface="Calibri" pitchFamily="34" charset="0"/>
          <a:ea typeface="ＭＳ Ｐゴシック" pitchFamily="50" charset="-128"/>
        </a:defRPr>
      </a:lvl8pPr>
      <a:lvl9pPr marL="1828800" algn="ctr" rtl="0" fontAlgn="base">
        <a:spcBef>
          <a:spcPct val="0"/>
        </a:spcBef>
        <a:spcAft>
          <a:spcPct val="0"/>
        </a:spcAft>
        <a:defRPr kumimoji="1" sz="4400">
          <a:solidFill>
            <a:schemeClr val="tx1"/>
          </a:solidFill>
          <a:latin typeface="Calibri" pitchFamily="34" charset="0"/>
          <a:ea typeface="ＭＳ Ｐゴシック" pitchFamily="50" charset="-128"/>
        </a:defRPr>
      </a:lvl9pPr>
    </p:titleStyle>
    <p:bodyStyle>
      <a:lvl1pPr marL="342900" indent="-342900" algn="l" rtl="0" eaLnBrk="0" fontAlgn="base" hangingPunct="0">
        <a:spcBef>
          <a:spcPct val="20000"/>
        </a:spcBef>
        <a:spcAft>
          <a:spcPct val="0"/>
        </a:spcAft>
        <a:buFont typeface="Arial" panose="020B0604020202020204" pitchFamily="34" charset="0"/>
        <a:buChar char="•"/>
        <a:defRPr kumimoji="1"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kumimoji="1"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kumimoji="1"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タイトル プレースホルダー 1">
            <a:extLst>
              <a:ext uri="{FF2B5EF4-FFF2-40B4-BE49-F238E27FC236}">
                <a16:creationId xmlns:a16="http://schemas.microsoft.com/office/drawing/2014/main" id="{4D26A5B1-7674-49A8-8221-A1B729F9A38E}"/>
              </a:ext>
            </a:extLst>
          </p:cNvPr>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ja-JP" altLang="en-US"/>
              <a:t>マスター タイトルの書式設定</a:t>
            </a:r>
          </a:p>
        </p:txBody>
      </p:sp>
      <p:sp>
        <p:nvSpPr>
          <p:cNvPr id="2051" name="テキスト プレースホルダー 2">
            <a:extLst>
              <a:ext uri="{FF2B5EF4-FFF2-40B4-BE49-F238E27FC236}">
                <a16:creationId xmlns:a16="http://schemas.microsoft.com/office/drawing/2014/main" id="{3499E240-E465-400C-9A17-FC280A5D4B9A}"/>
              </a:ext>
            </a:extLst>
          </p:cNvPr>
          <p:cNvSpPr>
            <a:spLocks noGrp="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ー 3">
            <a:extLst>
              <a:ext uri="{FF2B5EF4-FFF2-40B4-BE49-F238E27FC236}">
                <a16:creationId xmlns:a16="http://schemas.microsoft.com/office/drawing/2014/main" id="{A0301270-55A4-4A30-A530-26E57478FDB9}"/>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ja-JP" altLang="en-US"/>
          </a:p>
        </p:txBody>
      </p:sp>
      <p:sp>
        <p:nvSpPr>
          <p:cNvPr id="5" name="フッター プレースホルダー 4">
            <a:extLst>
              <a:ext uri="{FF2B5EF4-FFF2-40B4-BE49-F238E27FC236}">
                <a16:creationId xmlns:a16="http://schemas.microsoft.com/office/drawing/2014/main" id="{2FD0032D-BEEF-48D8-97F6-860794330753}"/>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ja-JP" altLang="en-US"/>
          </a:p>
        </p:txBody>
      </p:sp>
      <p:sp>
        <p:nvSpPr>
          <p:cNvPr id="6" name="スライド番号プレースホルダー 5">
            <a:extLst>
              <a:ext uri="{FF2B5EF4-FFF2-40B4-BE49-F238E27FC236}">
                <a16:creationId xmlns:a16="http://schemas.microsoft.com/office/drawing/2014/main" id="{573F3FF9-51A8-4E89-B241-59EE363AFD12}"/>
              </a:ext>
            </a:extLst>
          </p:cNvPr>
          <p:cNvSpPr>
            <a:spLocks noGrp="1"/>
          </p:cNvSpPr>
          <p:nvPr>
            <p:ph type="sldNum" sz="quarter" idx="4"/>
          </p:nvPr>
        </p:nvSpPr>
        <p:spPr>
          <a:xfrm>
            <a:off x="6457950" y="6356350"/>
            <a:ext cx="20574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AEC151E5-C0E1-4AB5-93A7-D920DF667AD3}" type="slidenum">
              <a:rPr lang="ja-JP" altLang="en-US"/>
              <a:pPr/>
              <a:t>‹#›</a:t>
            </a:fld>
            <a:endParaRPr lang="ja-JP" altLang="en-US"/>
          </a:p>
        </p:txBody>
      </p:sp>
    </p:spTree>
  </p:cSld>
  <p:clrMap bg1="lt1" tx1="dk1" bg2="lt2" tx2="dk2" accent1="accent1" accent2="accent2" accent3="accent3" accent4="accent4" accent5="accent5" accent6="accent6" hlink="hlink" folHlink="folHlink"/>
  <p:sldLayoutIdLst>
    <p:sldLayoutId id="2147485241" r:id="rId1"/>
    <p:sldLayoutId id="2147485242" r:id="rId2"/>
    <p:sldLayoutId id="2147485243" r:id="rId3"/>
    <p:sldLayoutId id="2147485244" r:id="rId4"/>
    <p:sldLayoutId id="2147485245" r:id="rId5"/>
    <p:sldLayoutId id="2147485246" r:id="rId6"/>
    <p:sldLayoutId id="2147485247" r:id="rId7"/>
    <p:sldLayoutId id="2147485248" r:id="rId8"/>
    <p:sldLayoutId id="2147485249" r:id="rId9"/>
    <p:sldLayoutId id="2147485250" r:id="rId10"/>
    <p:sldLayoutId id="2147485251" r:id="rId11"/>
  </p:sldLayoutIdLst>
  <p:hf hdr="0" ftr="0" dt="0"/>
  <p:txStyles>
    <p:titleStyle>
      <a:lvl1pPr algn="l" rtl="0" eaLnBrk="0" fontAlgn="base" hangingPunct="0">
        <a:lnSpc>
          <a:spcPct val="90000"/>
        </a:lnSpc>
        <a:spcBef>
          <a:spcPct val="0"/>
        </a:spcBef>
        <a:spcAft>
          <a:spcPct val="0"/>
        </a:spcAft>
        <a:defRPr kumimoji="1"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kumimoji="1" sz="4400">
          <a:solidFill>
            <a:schemeClr val="tx1"/>
          </a:solidFill>
          <a:latin typeface="Calibri Light" panose="020F0302020204030204" pitchFamily="34" charset="0"/>
          <a:ea typeface="ＭＳ Ｐゴシック" panose="020B0600070205080204" pitchFamily="50" charset="-128"/>
        </a:defRPr>
      </a:lvl2pPr>
      <a:lvl3pPr algn="l" rtl="0" eaLnBrk="0" fontAlgn="base" hangingPunct="0">
        <a:lnSpc>
          <a:spcPct val="90000"/>
        </a:lnSpc>
        <a:spcBef>
          <a:spcPct val="0"/>
        </a:spcBef>
        <a:spcAft>
          <a:spcPct val="0"/>
        </a:spcAft>
        <a:defRPr kumimoji="1" sz="4400">
          <a:solidFill>
            <a:schemeClr val="tx1"/>
          </a:solidFill>
          <a:latin typeface="Calibri Light" panose="020F0302020204030204" pitchFamily="34" charset="0"/>
          <a:ea typeface="ＭＳ Ｐゴシック" panose="020B0600070205080204" pitchFamily="50" charset="-128"/>
        </a:defRPr>
      </a:lvl3pPr>
      <a:lvl4pPr algn="l" rtl="0" eaLnBrk="0" fontAlgn="base" hangingPunct="0">
        <a:lnSpc>
          <a:spcPct val="90000"/>
        </a:lnSpc>
        <a:spcBef>
          <a:spcPct val="0"/>
        </a:spcBef>
        <a:spcAft>
          <a:spcPct val="0"/>
        </a:spcAft>
        <a:defRPr kumimoji="1" sz="4400">
          <a:solidFill>
            <a:schemeClr val="tx1"/>
          </a:solidFill>
          <a:latin typeface="Calibri Light" panose="020F0302020204030204" pitchFamily="34" charset="0"/>
          <a:ea typeface="ＭＳ Ｐゴシック" panose="020B0600070205080204" pitchFamily="50" charset="-128"/>
        </a:defRPr>
      </a:lvl4pPr>
      <a:lvl5pPr algn="l" rtl="0" eaLnBrk="0" fontAlgn="base" hangingPunct="0">
        <a:lnSpc>
          <a:spcPct val="90000"/>
        </a:lnSpc>
        <a:spcBef>
          <a:spcPct val="0"/>
        </a:spcBef>
        <a:spcAft>
          <a:spcPct val="0"/>
        </a:spcAft>
        <a:defRPr kumimoji="1" sz="4400">
          <a:solidFill>
            <a:schemeClr val="tx1"/>
          </a:solidFill>
          <a:latin typeface="Calibri Light" panose="020F0302020204030204" pitchFamily="34" charset="0"/>
          <a:ea typeface="ＭＳ Ｐゴシック" panose="020B0600070205080204" pitchFamily="50" charset="-128"/>
        </a:defRPr>
      </a:lvl5pPr>
      <a:lvl6pPr marL="457200" algn="l" rtl="0" fontAlgn="base">
        <a:lnSpc>
          <a:spcPct val="90000"/>
        </a:lnSpc>
        <a:spcBef>
          <a:spcPct val="0"/>
        </a:spcBef>
        <a:spcAft>
          <a:spcPct val="0"/>
        </a:spcAft>
        <a:defRPr kumimoji="1" sz="4400">
          <a:solidFill>
            <a:schemeClr val="tx1"/>
          </a:solidFill>
          <a:latin typeface="Calibri Light" panose="020F0302020204030204" pitchFamily="34" charset="0"/>
          <a:ea typeface="ＭＳ Ｐゴシック" panose="020B0600070205080204" pitchFamily="50" charset="-128"/>
        </a:defRPr>
      </a:lvl6pPr>
      <a:lvl7pPr marL="914400" algn="l" rtl="0" fontAlgn="base">
        <a:lnSpc>
          <a:spcPct val="90000"/>
        </a:lnSpc>
        <a:spcBef>
          <a:spcPct val="0"/>
        </a:spcBef>
        <a:spcAft>
          <a:spcPct val="0"/>
        </a:spcAft>
        <a:defRPr kumimoji="1" sz="4400">
          <a:solidFill>
            <a:schemeClr val="tx1"/>
          </a:solidFill>
          <a:latin typeface="Calibri Light" panose="020F0302020204030204" pitchFamily="34" charset="0"/>
          <a:ea typeface="ＭＳ Ｐゴシック" panose="020B0600070205080204" pitchFamily="50" charset="-128"/>
        </a:defRPr>
      </a:lvl7pPr>
      <a:lvl8pPr marL="1371600" algn="l" rtl="0" fontAlgn="base">
        <a:lnSpc>
          <a:spcPct val="90000"/>
        </a:lnSpc>
        <a:spcBef>
          <a:spcPct val="0"/>
        </a:spcBef>
        <a:spcAft>
          <a:spcPct val="0"/>
        </a:spcAft>
        <a:defRPr kumimoji="1" sz="4400">
          <a:solidFill>
            <a:schemeClr val="tx1"/>
          </a:solidFill>
          <a:latin typeface="Calibri Light" panose="020F0302020204030204" pitchFamily="34" charset="0"/>
          <a:ea typeface="ＭＳ Ｐゴシック" panose="020B0600070205080204" pitchFamily="50" charset="-128"/>
        </a:defRPr>
      </a:lvl8pPr>
      <a:lvl9pPr marL="1828800" algn="l" rtl="0" fontAlgn="base">
        <a:lnSpc>
          <a:spcPct val="90000"/>
        </a:lnSpc>
        <a:spcBef>
          <a:spcPct val="0"/>
        </a:spcBef>
        <a:spcAft>
          <a:spcPct val="0"/>
        </a:spcAft>
        <a:defRPr kumimoji="1" sz="4400">
          <a:solidFill>
            <a:schemeClr val="tx1"/>
          </a:solidFill>
          <a:latin typeface="Calibri Light" panose="020F0302020204030204" pitchFamily="34" charset="0"/>
          <a:ea typeface="ＭＳ Ｐゴシック" panose="020B0600070205080204" pitchFamily="50" charset="-128"/>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kumimoji="1"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kumimoji="1"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kumimoji="1"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umimoji="1"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umimoji="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47F9422D-C1EE-4D35-964C-BF739F9798CC}"/>
              </a:ext>
            </a:extLst>
          </p:cNvPr>
          <p:cNvSpPr>
            <a:spLocks noGrp="1" noChangeArrowheads="1"/>
          </p:cNvSpPr>
          <p:nvPr>
            <p:ph type="ctrTitle" idx="4294967295"/>
          </p:nvPr>
        </p:nvSpPr>
        <p:spPr>
          <a:xfrm>
            <a:off x="0" y="44450"/>
            <a:ext cx="9144000" cy="720725"/>
          </a:xfrm>
        </p:spPr>
        <p:txBody>
          <a:bodyPr/>
          <a:lstStyle/>
          <a:p>
            <a:pPr eaLnBrk="1" hangingPunct="1">
              <a:defRPr/>
            </a:pPr>
            <a:r>
              <a:rPr lang="ja-JP" altLang="en-US" sz="2400" dirty="0">
                <a:ea typeface="+mn-ea"/>
              </a:rPr>
              <a:t>２０２１年度「マテリアル革新先導研究プログラム」</a:t>
            </a:r>
            <a:br>
              <a:rPr lang="en-US" altLang="ja-JP" sz="2400" dirty="0">
                <a:ea typeface="+mn-ea"/>
              </a:rPr>
            </a:br>
            <a:r>
              <a:rPr lang="ja-JP" altLang="en-US" sz="2400" dirty="0">
                <a:ea typeface="+mn-ea"/>
              </a:rPr>
              <a:t>ヒアリング資料</a:t>
            </a:r>
          </a:p>
        </p:txBody>
      </p:sp>
      <p:sp>
        <p:nvSpPr>
          <p:cNvPr id="7171" name="Rectangle 3">
            <a:extLst>
              <a:ext uri="{FF2B5EF4-FFF2-40B4-BE49-F238E27FC236}">
                <a16:creationId xmlns:a16="http://schemas.microsoft.com/office/drawing/2014/main" id="{6402CB10-339A-495A-9568-4D27E4538B02}"/>
              </a:ext>
            </a:extLst>
          </p:cNvPr>
          <p:cNvSpPr>
            <a:spLocks noGrp="1" noChangeArrowheads="1"/>
          </p:cNvSpPr>
          <p:nvPr>
            <p:ph type="subTitle" idx="4294967295"/>
          </p:nvPr>
        </p:nvSpPr>
        <p:spPr>
          <a:xfrm>
            <a:off x="311670" y="836712"/>
            <a:ext cx="7932738" cy="1281113"/>
          </a:xfrm>
        </p:spPr>
        <p:txBody>
          <a:bodyPr/>
          <a:lstStyle/>
          <a:p>
            <a:pPr eaLnBrk="1" hangingPunct="1">
              <a:buFont typeface="Arial" panose="020B0604020202020204" pitchFamily="34" charset="0"/>
              <a:buNone/>
              <a:defRPr/>
            </a:pPr>
            <a:r>
              <a:rPr lang="ja-JP" altLang="en-US" sz="2800" dirty="0">
                <a:latin typeface="+mj-lt"/>
              </a:rPr>
              <a:t>提案書受理番号：</a:t>
            </a:r>
            <a:r>
              <a:rPr lang="en-US" altLang="ja-JP" sz="2800" dirty="0">
                <a:solidFill>
                  <a:srgbClr val="0070C0"/>
                </a:solidFill>
                <a:latin typeface="+mj-lt"/>
              </a:rPr>
              <a:t>《</a:t>
            </a:r>
            <a:r>
              <a:rPr lang="ja-JP" altLang="en-US" sz="2800" dirty="0">
                <a:solidFill>
                  <a:srgbClr val="0070C0"/>
                </a:solidFill>
                <a:latin typeface="+mj-lt"/>
              </a:rPr>
              <a:t>例</a:t>
            </a:r>
            <a:r>
              <a:rPr lang="en-US" altLang="ja-JP" sz="2800" dirty="0">
                <a:solidFill>
                  <a:srgbClr val="0070C0"/>
                </a:solidFill>
                <a:latin typeface="+mj-lt"/>
              </a:rPr>
              <a:t>201A101X》</a:t>
            </a:r>
          </a:p>
          <a:p>
            <a:pPr eaLnBrk="1" hangingPunct="1">
              <a:buFontTx/>
              <a:buNone/>
              <a:defRPr/>
            </a:pPr>
            <a:r>
              <a:rPr lang="en-US" altLang="ja-JP" sz="2800" dirty="0">
                <a:solidFill>
                  <a:srgbClr val="0070C0"/>
                </a:solidFill>
                <a:latin typeface="+mj-lt"/>
              </a:rPr>
              <a:t>《</a:t>
            </a:r>
            <a:r>
              <a:rPr lang="ja-JP" altLang="en-US" sz="2800" dirty="0">
                <a:solidFill>
                  <a:srgbClr val="0070C0"/>
                </a:solidFill>
                <a:latin typeface="+mj-lt"/>
              </a:rPr>
              <a:t>研究開発テーマ名</a:t>
            </a:r>
            <a:r>
              <a:rPr lang="en-US" altLang="ja-JP" sz="2800" dirty="0">
                <a:solidFill>
                  <a:srgbClr val="0070C0"/>
                </a:solidFill>
                <a:latin typeface="+mj-lt"/>
              </a:rPr>
              <a:t>》</a:t>
            </a:r>
          </a:p>
        </p:txBody>
      </p:sp>
      <p:sp>
        <p:nvSpPr>
          <p:cNvPr id="7172" name="Rectangle 5">
            <a:extLst>
              <a:ext uri="{FF2B5EF4-FFF2-40B4-BE49-F238E27FC236}">
                <a16:creationId xmlns:a16="http://schemas.microsoft.com/office/drawing/2014/main" id="{17B57785-6F23-4823-8EA3-100FAD45DD50}"/>
              </a:ext>
            </a:extLst>
          </p:cNvPr>
          <p:cNvSpPr>
            <a:spLocks noChangeArrowheads="1"/>
          </p:cNvSpPr>
          <p:nvPr/>
        </p:nvSpPr>
        <p:spPr bwMode="auto">
          <a:xfrm>
            <a:off x="323528" y="1989237"/>
            <a:ext cx="7993584" cy="345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buFontTx/>
              <a:buNone/>
              <a:defRPr/>
            </a:pPr>
            <a:r>
              <a:rPr lang="ja-JP" altLang="en-US" sz="2800" dirty="0">
                <a:latin typeface="+mj-lt"/>
                <a:ea typeface="+mn-ea"/>
              </a:rPr>
              <a:t>応募連絡先の機関</a:t>
            </a:r>
            <a:endParaRPr lang="en-US" altLang="ja-JP" sz="2800" dirty="0">
              <a:latin typeface="+mj-lt"/>
              <a:ea typeface="+mn-ea"/>
            </a:endParaRPr>
          </a:p>
          <a:p>
            <a:pPr eaLnBrk="1" hangingPunct="1">
              <a:buFontTx/>
              <a:buNone/>
              <a:defRPr/>
            </a:pPr>
            <a:r>
              <a:rPr lang="en-US" altLang="ja-JP" sz="2800" dirty="0">
                <a:solidFill>
                  <a:srgbClr val="0070C0"/>
                </a:solidFill>
                <a:latin typeface="+mj-lt"/>
                <a:ea typeface="+mn-ea"/>
              </a:rPr>
              <a:t>《</a:t>
            </a:r>
            <a:r>
              <a:rPr lang="ja-JP" altLang="en-US" sz="2800" dirty="0">
                <a:solidFill>
                  <a:srgbClr val="0070C0"/>
                </a:solidFill>
                <a:latin typeface="+mj-lt"/>
                <a:ea typeface="+mn-ea"/>
              </a:rPr>
              <a:t>研究機関名</a:t>
            </a:r>
            <a:r>
              <a:rPr lang="en-US" altLang="ja-JP" sz="2800" dirty="0">
                <a:solidFill>
                  <a:srgbClr val="0070C0"/>
                </a:solidFill>
                <a:latin typeface="+mj-lt"/>
                <a:ea typeface="+mn-ea"/>
              </a:rPr>
              <a:t>》</a:t>
            </a:r>
          </a:p>
          <a:p>
            <a:pPr eaLnBrk="1" hangingPunct="1">
              <a:buFontTx/>
              <a:buNone/>
              <a:defRPr/>
            </a:pPr>
            <a:r>
              <a:rPr lang="ja-JP" altLang="en-US" sz="2800" dirty="0">
                <a:latin typeface="+mj-lt"/>
                <a:ea typeface="+mn-ea"/>
              </a:rPr>
              <a:t>連名提案者（委託予定先）</a:t>
            </a:r>
            <a:endParaRPr lang="en-US" altLang="ja-JP" sz="2800" dirty="0">
              <a:latin typeface="+mj-lt"/>
              <a:ea typeface="+mn-ea"/>
            </a:endParaRPr>
          </a:p>
          <a:p>
            <a:pPr eaLnBrk="1" hangingPunct="1">
              <a:buFontTx/>
              <a:buNone/>
              <a:defRPr/>
            </a:pPr>
            <a:r>
              <a:rPr lang="en-US" altLang="ja-JP" sz="2800" dirty="0">
                <a:solidFill>
                  <a:srgbClr val="0070C0"/>
                </a:solidFill>
                <a:latin typeface="+mj-lt"/>
                <a:ea typeface="+mn-ea"/>
              </a:rPr>
              <a:t>《</a:t>
            </a:r>
            <a:r>
              <a:rPr lang="ja-JP" altLang="en-US" sz="2800" dirty="0">
                <a:solidFill>
                  <a:srgbClr val="0070C0"/>
                </a:solidFill>
                <a:latin typeface="+mj-lt"/>
                <a:ea typeface="+mn-ea"/>
              </a:rPr>
              <a:t>研究機関名</a:t>
            </a:r>
            <a:r>
              <a:rPr lang="en-US" altLang="ja-JP" sz="2800" dirty="0">
                <a:solidFill>
                  <a:srgbClr val="0070C0"/>
                </a:solidFill>
                <a:latin typeface="+mj-lt"/>
                <a:ea typeface="+mn-ea"/>
              </a:rPr>
              <a:t>》</a:t>
            </a:r>
            <a:r>
              <a:rPr lang="ja-JP" altLang="en-US" sz="2800" dirty="0" err="1">
                <a:solidFill>
                  <a:srgbClr val="0070C0"/>
                </a:solidFill>
                <a:latin typeface="+mj-lt"/>
                <a:ea typeface="+mn-ea"/>
              </a:rPr>
              <a:t>、</a:t>
            </a:r>
            <a:r>
              <a:rPr lang="en-US" altLang="ja-JP" sz="2800" dirty="0">
                <a:solidFill>
                  <a:srgbClr val="0070C0"/>
                </a:solidFill>
                <a:latin typeface="+mj-lt"/>
                <a:ea typeface="+mn-ea"/>
              </a:rPr>
              <a:t>《</a:t>
            </a:r>
            <a:r>
              <a:rPr lang="ja-JP" altLang="en-US" sz="2800" dirty="0">
                <a:solidFill>
                  <a:srgbClr val="0070C0"/>
                </a:solidFill>
                <a:latin typeface="+mj-lt"/>
                <a:ea typeface="+mn-ea"/>
              </a:rPr>
              <a:t>研究機関名</a:t>
            </a:r>
            <a:r>
              <a:rPr lang="en-US" altLang="ja-JP" sz="2800" dirty="0">
                <a:solidFill>
                  <a:srgbClr val="0070C0"/>
                </a:solidFill>
                <a:latin typeface="+mj-lt"/>
                <a:ea typeface="+mn-ea"/>
              </a:rPr>
              <a:t>》</a:t>
            </a:r>
            <a:r>
              <a:rPr lang="ja-JP" altLang="en-US" sz="2800" dirty="0" err="1">
                <a:solidFill>
                  <a:srgbClr val="0070C0"/>
                </a:solidFill>
                <a:latin typeface="+mj-lt"/>
                <a:ea typeface="+mn-ea"/>
              </a:rPr>
              <a:t>、．．．</a:t>
            </a:r>
            <a:endParaRPr lang="en-US" altLang="ja-JP" sz="2800" dirty="0">
              <a:solidFill>
                <a:srgbClr val="0070C0"/>
              </a:solidFill>
              <a:latin typeface="+mj-lt"/>
              <a:ea typeface="+mn-ea"/>
            </a:endParaRPr>
          </a:p>
          <a:p>
            <a:pPr eaLnBrk="1" hangingPunct="1">
              <a:buFontTx/>
              <a:buNone/>
              <a:defRPr/>
            </a:pPr>
            <a:r>
              <a:rPr lang="ja-JP" altLang="en-US" sz="2800" dirty="0">
                <a:latin typeface="+mj-lt"/>
                <a:ea typeface="+mn-ea"/>
              </a:rPr>
              <a:t>再委託先又は共同実施先</a:t>
            </a:r>
            <a:endParaRPr lang="en-US" altLang="ja-JP" sz="2800" dirty="0">
              <a:latin typeface="+mj-lt"/>
              <a:ea typeface="+mn-ea"/>
            </a:endParaRPr>
          </a:p>
          <a:p>
            <a:pPr eaLnBrk="1" hangingPunct="1">
              <a:buFontTx/>
              <a:buNone/>
              <a:defRPr/>
            </a:pPr>
            <a:r>
              <a:rPr lang="en-US" altLang="ja-JP" sz="2800" dirty="0">
                <a:solidFill>
                  <a:srgbClr val="0070C0"/>
                </a:solidFill>
                <a:latin typeface="+mj-lt"/>
                <a:ea typeface="+mn-ea"/>
              </a:rPr>
              <a:t>《</a:t>
            </a:r>
            <a:r>
              <a:rPr lang="ja-JP" altLang="en-US" sz="2800" dirty="0">
                <a:solidFill>
                  <a:srgbClr val="0070C0"/>
                </a:solidFill>
                <a:latin typeface="+mj-lt"/>
                <a:ea typeface="+mn-ea"/>
              </a:rPr>
              <a:t>研究機関名</a:t>
            </a:r>
            <a:r>
              <a:rPr lang="en-US" altLang="ja-JP" sz="2800" dirty="0">
                <a:solidFill>
                  <a:srgbClr val="0070C0"/>
                </a:solidFill>
                <a:latin typeface="+mj-lt"/>
                <a:ea typeface="+mn-ea"/>
              </a:rPr>
              <a:t>》</a:t>
            </a:r>
            <a:r>
              <a:rPr lang="ja-JP" altLang="en-US" sz="2800" dirty="0" err="1">
                <a:solidFill>
                  <a:srgbClr val="0070C0"/>
                </a:solidFill>
                <a:latin typeface="+mj-lt"/>
                <a:ea typeface="+mn-ea"/>
              </a:rPr>
              <a:t>、</a:t>
            </a:r>
            <a:r>
              <a:rPr lang="en-US" altLang="ja-JP" sz="2800" dirty="0">
                <a:solidFill>
                  <a:srgbClr val="0070C0"/>
                </a:solidFill>
                <a:latin typeface="+mj-lt"/>
                <a:ea typeface="+mn-ea"/>
              </a:rPr>
              <a:t>《</a:t>
            </a:r>
            <a:r>
              <a:rPr lang="ja-JP" altLang="en-US" sz="2800" dirty="0">
                <a:solidFill>
                  <a:srgbClr val="0070C0"/>
                </a:solidFill>
                <a:latin typeface="+mj-lt"/>
                <a:ea typeface="+mn-ea"/>
              </a:rPr>
              <a:t>研究機関名</a:t>
            </a:r>
            <a:r>
              <a:rPr lang="en-US" altLang="ja-JP" sz="2800" dirty="0">
                <a:solidFill>
                  <a:srgbClr val="0070C0"/>
                </a:solidFill>
                <a:latin typeface="+mj-lt"/>
                <a:ea typeface="+mn-ea"/>
              </a:rPr>
              <a:t>》</a:t>
            </a:r>
            <a:r>
              <a:rPr lang="ja-JP" altLang="en-US" sz="2800" dirty="0">
                <a:solidFill>
                  <a:srgbClr val="0070C0"/>
                </a:solidFill>
                <a:latin typeface="+mj-lt"/>
                <a:ea typeface="+mn-ea"/>
              </a:rPr>
              <a:t>、．．．（あれば記入）</a:t>
            </a:r>
            <a:endParaRPr lang="en-US" altLang="ja-JP" sz="2800" dirty="0">
              <a:solidFill>
                <a:srgbClr val="0070C0"/>
              </a:solidFill>
              <a:latin typeface="+mj-lt"/>
              <a:ea typeface="+mn-ea"/>
            </a:endParaRPr>
          </a:p>
          <a:p>
            <a:pPr eaLnBrk="1" hangingPunct="1">
              <a:buFontTx/>
              <a:buNone/>
              <a:defRPr/>
            </a:pPr>
            <a:endParaRPr lang="en-US" altLang="ja-JP" sz="2800" dirty="0">
              <a:solidFill>
                <a:srgbClr val="0070C0"/>
              </a:solidFill>
              <a:latin typeface="+mj-lt"/>
              <a:ea typeface="+mn-ea"/>
            </a:endParaRPr>
          </a:p>
          <a:p>
            <a:pPr eaLnBrk="1" hangingPunct="1">
              <a:buFontTx/>
              <a:buNone/>
              <a:defRPr/>
            </a:pPr>
            <a:endParaRPr lang="en-US" altLang="ja-JP" sz="2800" dirty="0">
              <a:latin typeface="+mj-lt"/>
              <a:ea typeface="+mn-ea"/>
            </a:endParaRPr>
          </a:p>
          <a:p>
            <a:pPr eaLnBrk="1" hangingPunct="1">
              <a:buFontTx/>
              <a:buNone/>
              <a:defRPr/>
            </a:pPr>
            <a:endParaRPr lang="en-US" altLang="ja-JP" sz="2800" dirty="0">
              <a:solidFill>
                <a:srgbClr val="0070C0"/>
              </a:solidFill>
              <a:latin typeface="+mj-lt"/>
              <a:ea typeface="+mn-ea"/>
            </a:endParaRPr>
          </a:p>
          <a:p>
            <a:pPr eaLnBrk="1" hangingPunct="1">
              <a:buFontTx/>
              <a:buNone/>
              <a:defRPr/>
            </a:pPr>
            <a:endParaRPr lang="en-US" altLang="ja-JP" sz="2800" dirty="0">
              <a:solidFill>
                <a:srgbClr val="0070C0"/>
              </a:solidFill>
              <a:latin typeface="+mj-lt"/>
              <a:ea typeface="+mn-ea"/>
            </a:endParaRPr>
          </a:p>
        </p:txBody>
      </p:sp>
      <p:sp>
        <p:nvSpPr>
          <p:cNvPr id="9" name="テキスト ボックス 10">
            <a:extLst>
              <a:ext uri="{FF2B5EF4-FFF2-40B4-BE49-F238E27FC236}">
                <a16:creationId xmlns:a16="http://schemas.microsoft.com/office/drawing/2014/main" id="{B877CFB0-EE61-4A4A-8738-7253611515D9}"/>
              </a:ext>
            </a:extLst>
          </p:cNvPr>
          <p:cNvSpPr txBox="1">
            <a:spLocks noChangeArrowheads="1"/>
          </p:cNvSpPr>
          <p:nvPr/>
        </p:nvSpPr>
        <p:spPr bwMode="auto">
          <a:xfrm>
            <a:off x="468313" y="5229200"/>
            <a:ext cx="8135937" cy="1384995"/>
          </a:xfrm>
          <a:prstGeom prst="rect">
            <a:avLst/>
          </a:prstGeom>
          <a:noFill/>
          <a:ln w="19050">
            <a:solidFill>
              <a:srgbClr val="0070C0"/>
            </a:solidFill>
            <a:miter lim="800000"/>
            <a:headEnd/>
            <a:tailEnd/>
          </a:ln>
        </p:spPr>
        <p:txBody>
          <a:bodyPr>
            <a:spAutoFit/>
          </a:bodyPr>
          <a:lstStyle/>
          <a:p>
            <a:pPr eaLnBrk="1" hangingPunct="1">
              <a:defRPr/>
            </a:pPr>
            <a:r>
              <a:rPr lang="en-US" altLang="ja-JP" sz="1400" dirty="0">
                <a:solidFill>
                  <a:srgbClr val="0070C0"/>
                </a:solidFill>
                <a:latin typeface="+mj-lt"/>
                <a:ea typeface="+mn-ea"/>
              </a:rPr>
              <a:t>※</a:t>
            </a:r>
            <a:r>
              <a:rPr lang="ja-JP" altLang="en-US" sz="1400" dirty="0">
                <a:solidFill>
                  <a:srgbClr val="0070C0"/>
                </a:solidFill>
                <a:latin typeface="+mj-lt"/>
                <a:ea typeface="+mn-ea"/>
              </a:rPr>
              <a:t>１　本書式に準じて、提案書の内容を説明しやすい形にまとめてください。</a:t>
            </a:r>
            <a:endParaRPr lang="en-US" altLang="ja-JP" sz="1400" dirty="0">
              <a:solidFill>
                <a:srgbClr val="0070C0"/>
              </a:solidFill>
              <a:latin typeface="+mj-lt"/>
              <a:ea typeface="+mn-ea"/>
            </a:endParaRPr>
          </a:p>
          <a:p>
            <a:pPr eaLnBrk="1" hangingPunct="1">
              <a:defRPr/>
            </a:pPr>
            <a:r>
              <a:rPr lang="en-US" altLang="ja-JP" sz="1400" dirty="0">
                <a:solidFill>
                  <a:srgbClr val="0070C0"/>
                </a:solidFill>
                <a:latin typeface="+mj-lt"/>
                <a:ea typeface="+mn-ea"/>
              </a:rPr>
              <a:t>※</a:t>
            </a:r>
            <a:r>
              <a:rPr lang="ja-JP" altLang="en-US" sz="1400" dirty="0">
                <a:solidFill>
                  <a:srgbClr val="0070C0"/>
                </a:solidFill>
                <a:latin typeface="+mj-lt"/>
                <a:ea typeface="+mn-ea"/>
              </a:rPr>
              <a:t>２　作成の過程で、黒字は残し、青字は適宜修正、青枠は削除をお願いいたします。</a:t>
            </a:r>
            <a:endParaRPr lang="en-US" altLang="ja-JP" sz="1400" dirty="0">
              <a:solidFill>
                <a:srgbClr val="0070C0"/>
              </a:solidFill>
              <a:latin typeface="+mj-lt"/>
              <a:ea typeface="+mn-ea"/>
            </a:endParaRPr>
          </a:p>
          <a:p>
            <a:pPr eaLnBrk="1" hangingPunct="1">
              <a:defRPr/>
            </a:pPr>
            <a:r>
              <a:rPr lang="en-US" altLang="ja-JP" sz="1400" dirty="0">
                <a:solidFill>
                  <a:srgbClr val="0070C0"/>
                </a:solidFill>
                <a:latin typeface="+mj-lt"/>
                <a:ea typeface="+mn-ea"/>
              </a:rPr>
              <a:t>※</a:t>
            </a:r>
            <a:r>
              <a:rPr lang="ja-JP" altLang="en-US" sz="1400" dirty="0">
                <a:solidFill>
                  <a:srgbClr val="0070C0"/>
                </a:solidFill>
                <a:latin typeface="+mj-lt"/>
                <a:ea typeface="+mn-ea"/>
              </a:rPr>
              <a:t>３　文字色・フォントは適宜変更いただいて結構です。</a:t>
            </a:r>
            <a:endParaRPr lang="en-US" altLang="ja-JP" sz="1400" dirty="0">
              <a:solidFill>
                <a:srgbClr val="0070C0"/>
              </a:solidFill>
              <a:latin typeface="+mj-lt"/>
              <a:ea typeface="+mn-ea"/>
            </a:endParaRPr>
          </a:p>
          <a:p>
            <a:pPr eaLnBrk="1" hangingPunct="1">
              <a:defRPr/>
            </a:pPr>
            <a:r>
              <a:rPr lang="en-US" altLang="ja-JP" sz="1400" dirty="0">
                <a:solidFill>
                  <a:srgbClr val="0070C0"/>
                </a:solidFill>
                <a:latin typeface="+mj-lt"/>
                <a:ea typeface="+mn-ea"/>
              </a:rPr>
              <a:t>※</a:t>
            </a:r>
            <a:r>
              <a:rPr lang="ja-JP" altLang="en-US" sz="1400" dirty="0">
                <a:solidFill>
                  <a:srgbClr val="0070C0"/>
                </a:solidFill>
                <a:latin typeface="+mj-lt"/>
                <a:ea typeface="+mn-ea"/>
              </a:rPr>
              <a:t>４　各ページ（上隅（または下隅など））にページ番号を記入してください。</a:t>
            </a:r>
            <a:endParaRPr lang="en-US" altLang="ja-JP" sz="1400" dirty="0">
              <a:solidFill>
                <a:srgbClr val="0070C0"/>
              </a:solidFill>
              <a:latin typeface="+mj-lt"/>
              <a:ea typeface="+mn-ea"/>
            </a:endParaRPr>
          </a:p>
          <a:p>
            <a:pPr eaLnBrk="1" hangingPunct="1">
              <a:defRPr/>
            </a:pPr>
            <a:r>
              <a:rPr lang="en-US" altLang="ja-JP" sz="1400" dirty="0">
                <a:solidFill>
                  <a:srgbClr val="0070C0"/>
                </a:solidFill>
                <a:latin typeface="+mj-lt"/>
                <a:ea typeface="+mn-ea"/>
              </a:rPr>
              <a:t>※</a:t>
            </a:r>
            <a:r>
              <a:rPr lang="ja-JP" altLang="en-US" sz="1400" dirty="0">
                <a:solidFill>
                  <a:srgbClr val="0070C0"/>
                </a:solidFill>
                <a:latin typeface="+mj-lt"/>
                <a:ea typeface="+mn-ea"/>
              </a:rPr>
              <a:t>５　発表時間は１０～１５分を予定しています。決定しましたら別途ご連絡いたします。</a:t>
            </a:r>
            <a:endParaRPr lang="en-US" altLang="ja-JP" sz="1400" dirty="0">
              <a:solidFill>
                <a:srgbClr val="0070C0"/>
              </a:solidFill>
              <a:latin typeface="+mj-lt"/>
              <a:ea typeface="+mn-ea"/>
            </a:endParaRPr>
          </a:p>
          <a:p>
            <a:pPr eaLnBrk="1" hangingPunct="1">
              <a:defRPr/>
            </a:pPr>
            <a:r>
              <a:rPr lang="en-US" altLang="ja-JP" sz="1400" dirty="0">
                <a:solidFill>
                  <a:srgbClr val="0070C0"/>
                </a:solidFill>
                <a:latin typeface="+mj-lt"/>
                <a:ea typeface="+mn-ea"/>
              </a:rPr>
              <a:t>※</a:t>
            </a:r>
            <a:r>
              <a:rPr lang="ja-JP" altLang="en-US" sz="1400" dirty="0">
                <a:solidFill>
                  <a:srgbClr val="0070C0"/>
                </a:solidFill>
                <a:latin typeface="+mj-lt"/>
                <a:ea typeface="+mn-ea"/>
              </a:rPr>
              <a:t>６　当日の円滑な進行のため、発表資料はヒアリングの前日までに</a:t>
            </a:r>
            <a:r>
              <a:rPr lang="en-US" altLang="ja-JP" sz="1400" dirty="0">
                <a:solidFill>
                  <a:srgbClr val="0070C0"/>
                </a:solidFill>
                <a:latin typeface="+mj-lt"/>
                <a:ea typeface="+mn-ea"/>
              </a:rPr>
              <a:t>NEDO</a:t>
            </a:r>
            <a:r>
              <a:rPr lang="ja-JP" altLang="en-US" sz="1400" dirty="0">
                <a:solidFill>
                  <a:srgbClr val="0070C0"/>
                </a:solidFill>
                <a:latin typeface="+mj-lt"/>
                <a:ea typeface="+mn-ea"/>
              </a:rPr>
              <a:t>へ提出をお願いいたします。</a:t>
            </a:r>
            <a:endParaRPr lang="en-US" altLang="ja-JP" sz="1400" dirty="0">
              <a:solidFill>
                <a:srgbClr val="0070C0"/>
              </a:solidFill>
              <a:latin typeface="+mj-lt"/>
              <a:ea typeface="+mn-ea"/>
            </a:endParaRPr>
          </a:p>
        </p:txBody>
      </p:sp>
      <p:sp>
        <p:nvSpPr>
          <p:cNvPr id="7174" name="スライド番号プレースホルダー 1">
            <a:extLst>
              <a:ext uri="{FF2B5EF4-FFF2-40B4-BE49-F238E27FC236}">
                <a16:creationId xmlns:a16="http://schemas.microsoft.com/office/drawing/2014/main" id="{C39AF35B-D0F3-4EDC-86D8-26DDA24158C6}"/>
              </a:ext>
            </a:extLst>
          </p:cNvPr>
          <p:cNvSpPr>
            <a:spLocks noGrp="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fld id="{CE95CEE1-AECD-4FB4-BBDC-D0F4E4622495}" type="slidenum">
              <a:rPr lang="en-US" altLang="ja-JP" sz="1200">
                <a:solidFill>
                  <a:srgbClr val="898989"/>
                </a:solidFill>
                <a:latin typeface="Arial" panose="020B0604020202020204" pitchFamily="34" charset="0"/>
                <a:cs typeface="Arial" panose="020B0604020202020204" pitchFamily="34" charset="0"/>
              </a:rPr>
              <a:pPr>
                <a:spcBef>
                  <a:spcPct val="0"/>
                </a:spcBef>
                <a:buFontTx/>
                <a:buNone/>
              </a:pPr>
              <a:t>1</a:t>
            </a:fld>
            <a:endParaRPr lang="en-US" altLang="ja-JP" sz="1200">
              <a:solidFill>
                <a:srgbClr val="898989"/>
              </a:solidFill>
              <a:latin typeface="Arial" panose="020B0604020202020204" pitchFamily="34" charset="0"/>
              <a:cs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スライド番号プレースホルダー 2">
            <a:extLst>
              <a:ext uri="{FF2B5EF4-FFF2-40B4-BE49-F238E27FC236}">
                <a16:creationId xmlns:a16="http://schemas.microsoft.com/office/drawing/2014/main" id="{6DCC1303-3CB5-4CD2-8E51-4B1D474392D9}"/>
              </a:ext>
            </a:extLst>
          </p:cNvPr>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fld id="{95FB839E-81F7-436D-B614-C0A9D8436A67}" type="slidenum">
              <a:rPr lang="en-US" altLang="ja-JP" sz="1200">
                <a:solidFill>
                  <a:srgbClr val="898989"/>
                </a:solidFill>
                <a:latin typeface="Arial" panose="020B0604020202020204" pitchFamily="34" charset="0"/>
              </a:rPr>
              <a:pPr>
                <a:spcBef>
                  <a:spcPct val="0"/>
                </a:spcBef>
                <a:buFontTx/>
                <a:buNone/>
              </a:pPr>
              <a:t>10</a:t>
            </a:fld>
            <a:endParaRPr lang="en-US" altLang="ja-JP" sz="1200">
              <a:solidFill>
                <a:srgbClr val="898989"/>
              </a:solidFill>
              <a:latin typeface="Arial" panose="020B0604020202020204" pitchFamily="34" charset="0"/>
            </a:endParaRPr>
          </a:p>
        </p:txBody>
      </p:sp>
      <p:sp>
        <p:nvSpPr>
          <p:cNvPr id="17411" name="スライド番号プレースホルダー 2">
            <a:extLst>
              <a:ext uri="{FF2B5EF4-FFF2-40B4-BE49-F238E27FC236}">
                <a16:creationId xmlns:a16="http://schemas.microsoft.com/office/drawing/2014/main" id="{BF7D9D08-73EB-4BCB-8078-52B9F7C2713F}"/>
              </a:ext>
            </a:extLst>
          </p:cNvPr>
          <p:cNvSpPr txBox="1">
            <a:spLocks/>
          </p:cNvSpPr>
          <p:nvPr/>
        </p:nvSpPr>
        <p:spPr bwMode="auto">
          <a:xfrm>
            <a:off x="8302625" y="6500813"/>
            <a:ext cx="817563" cy="341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r" eaLnBrk="1" hangingPunct="1">
              <a:spcBef>
                <a:spcPct val="0"/>
              </a:spcBef>
              <a:buFontTx/>
              <a:buNone/>
            </a:pPr>
            <a:fld id="{DC9C06CF-DCBE-4333-AF3D-F441E8184954}" type="slidenum">
              <a:rPr lang="en-US" altLang="ja-JP" sz="1200">
                <a:solidFill>
                  <a:srgbClr val="898989"/>
                </a:solidFill>
                <a:latin typeface="Arial" panose="020B0604020202020204" pitchFamily="34" charset="0"/>
              </a:rPr>
              <a:pPr algn="r" eaLnBrk="1" hangingPunct="1">
                <a:spcBef>
                  <a:spcPct val="0"/>
                </a:spcBef>
                <a:buFontTx/>
                <a:buNone/>
              </a:pPr>
              <a:t>10</a:t>
            </a:fld>
            <a:endParaRPr lang="en-US" altLang="ja-JP" sz="1200">
              <a:solidFill>
                <a:srgbClr val="898989"/>
              </a:solidFill>
              <a:latin typeface="Arial" panose="020B0604020202020204" pitchFamily="34" charset="0"/>
            </a:endParaRPr>
          </a:p>
        </p:txBody>
      </p:sp>
      <p:sp>
        <p:nvSpPr>
          <p:cNvPr id="5" name="テキスト ボックス 11">
            <a:extLst>
              <a:ext uri="{FF2B5EF4-FFF2-40B4-BE49-F238E27FC236}">
                <a16:creationId xmlns:a16="http://schemas.microsoft.com/office/drawing/2014/main" id="{17047101-651E-4944-8FA9-2D0282A4164B}"/>
              </a:ext>
            </a:extLst>
          </p:cNvPr>
          <p:cNvSpPr txBox="1">
            <a:spLocks noChangeArrowheads="1"/>
          </p:cNvSpPr>
          <p:nvPr/>
        </p:nvSpPr>
        <p:spPr bwMode="auto">
          <a:xfrm>
            <a:off x="167133" y="188913"/>
            <a:ext cx="455926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defRPr/>
            </a:pPr>
            <a:r>
              <a:rPr lang="ja-JP" altLang="en-US" sz="2800" dirty="0">
                <a:latin typeface="+mn-lt"/>
                <a:ea typeface="+mj-ea"/>
              </a:rPr>
              <a:t>（４）予算規模・配分の妥当性</a:t>
            </a:r>
          </a:p>
        </p:txBody>
      </p:sp>
      <p:sp>
        <p:nvSpPr>
          <p:cNvPr id="17466" name="テキスト ボックス 5">
            <a:extLst>
              <a:ext uri="{FF2B5EF4-FFF2-40B4-BE49-F238E27FC236}">
                <a16:creationId xmlns:a16="http://schemas.microsoft.com/office/drawing/2014/main" id="{0714284B-5BAF-458B-9BCA-D84392EC9B09}"/>
              </a:ext>
            </a:extLst>
          </p:cNvPr>
          <p:cNvSpPr txBox="1">
            <a:spLocks noChangeArrowheads="1"/>
          </p:cNvSpPr>
          <p:nvPr/>
        </p:nvSpPr>
        <p:spPr bwMode="auto">
          <a:xfrm>
            <a:off x="4787901" y="266700"/>
            <a:ext cx="1872332" cy="368300"/>
          </a:xfrm>
          <a:prstGeom prst="rect">
            <a:avLst/>
          </a:prstGeom>
          <a:noFill/>
          <a:ln w="127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a:spcBef>
                <a:spcPct val="0"/>
              </a:spcBef>
              <a:buFontTx/>
              <a:buNone/>
            </a:pPr>
            <a:r>
              <a:rPr lang="ja-JP" altLang="en-US" sz="1800" dirty="0">
                <a:solidFill>
                  <a:srgbClr val="0070C0"/>
                </a:solidFill>
                <a:latin typeface="Arial" panose="020B0604020202020204" pitchFamily="34" charset="0"/>
              </a:rPr>
              <a:t>提案書：</a:t>
            </a:r>
            <a:r>
              <a:rPr lang="en-US" altLang="ja-JP" sz="1800" dirty="0">
                <a:solidFill>
                  <a:srgbClr val="0070C0"/>
                </a:solidFill>
                <a:latin typeface="Arial" panose="020B0604020202020204" pitchFamily="34" charset="0"/>
              </a:rPr>
              <a:t>Ⅱ</a:t>
            </a:r>
            <a:r>
              <a:rPr lang="ja-JP" altLang="en-US" sz="1800" dirty="0">
                <a:solidFill>
                  <a:srgbClr val="0070C0"/>
                </a:solidFill>
                <a:latin typeface="Arial" panose="020B0604020202020204" pitchFamily="34" charset="0"/>
              </a:rPr>
              <a:t>．４</a:t>
            </a:r>
          </a:p>
        </p:txBody>
      </p:sp>
      <p:sp>
        <p:nvSpPr>
          <p:cNvPr id="17" name="テキスト ボックス 11">
            <a:extLst>
              <a:ext uri="{FF2B5EF4-FFF2-40B4-BE49-F238E27FC236}">
                <a16:creationId xmlns:a16="http://schemas.microsoft.com/office/drawing/2014/main" id="{3A3360EA-3F93-440C-A026-F6E5192F489B}"/>
              </a:ext>
            </a:extLst>
          </p:cNvPr>
          <p:cNvSpPr txBox="1">
            <a:spLocks noChangeArrowheads="1"/>
          </p:cNvSpPr>
          <p:nvPr/>
        </p:nvSpPr>
        <p:spPr bwMode="auto">
          <a:xfrm>
            <a:off x="107504" y="1967703"/>
            <a:ext cx="8869363" cy="1892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defRPr/>
            </a:pPr>
            <a:r>
              <a:rPr lang="ja-JP" altLang="en-US" sz="2800" dirty="0">
                <a:latin typeface="+mn-lt"/>
                <a:ea typeface="+mj-ea"/>
              </a:rPr>
              <a:t>（４－１）経費目安（１機関２千万円以内</a:t>
            </a:r>
            <a:r>
              <a:rPr lang="en-US" altLang="ja-JP" sz="2800" dirty="0">
                <a:latin typeface="+mn-lt"/>
                <a:ea typeface="+mj-ea"/>
              </a:rPr>
              <a:t>/</a:t>
            </a:r>
            <a:r>
              <a:rPr lang="ja-JP" altLang="en-US" sz="2800" dirty="0">
                <a:latin typeface="+mn-lt"/>
                <a:ea typeface="+mj-ea"/>
              </a:rPr>
              <a:t>年度）を超過する理由</a:t>
            </a:r>
            <a:endParaRPr lang="en-US" altLang="ja-JP" sz="2800" dirty="0">
              <a:latin typeface="+mn-lt"/>
              <a:ea typeface="+mj-ea"/>
            </a:endParaRPr>
          </a:p>
          <a:p>
            <a:pPr lvl="0">
              <a:lnSpc>
                <a:spcPts val="2500"/>
              </a:lnSpc>
              <a:spcBef>
                <a:spcPct val="0"/>
              </a:spcBef>
              <a:buNone/>
              <a:defRPr/>
            </a:pPr>
            <a:r>
              <a:rPr lang="ja-JP" altLang="en-US" sz="1800" dirty="0">
                <a:solidFill>
                  <a:srgbClr val="0070C0"/>
                </a:solidFill>
                <a:latin typeface="Calibri"/>
              </a:rPr>
              <a:t>・１機関２千万円以内</a:t>
            </a:r>
            <a:r>
              <a:rPr lang="en-US" altLang="ja-JP" sz="1800" dirty="0">
                <a:solidFill>
                  <a:srgbClr val="0070C0"/>
                </a:solidFill>
                <a:latin typeface="Calibri"/>
              </a:rPr>
              <a:t>/</a:t>
            </a:r>
            <a:r>
              <a:rPr lang="ja-JP" altLang="en-US" sz="1800" dirty="0">
                <a:solidFill>
                  <a:srgbClr val="0070C0"/>
                </a:solidFill>
                <a:latin typeface="Calibri"/>
              </a:rPr>
              <a:t>年度を超過する場合、その理由を説明してください。</a:t>
            </a:r>
            <a:endParaRPr lang="en-US" altLang="ja-JP" sz="1800" dirty="0">
              <a:solidFill>
                <a:srgbClr val="0070C0"/>
              </a:solidFill>
              <a:latin typeface="Calibri"/>
            </a:endParaRPr>
          </a:p>
          <a:p>
            <a:pPr lvl="0">
              <a:lnSpc>
                <a:spcPts val="2500"/>
              </a:lnSpc>
              <a:spcBef>
                <a:spcPct val="0"/>
              </a:spcBef>
              <a:buNone/>
              <a:defRPr/>
            </a:pPr>
            <a:r>
              <a:rPr lang="ja-JP" altLang="en-US" sz="1800" dirty="0">
                <a:solidFill>
                  <a:srgbClr val="0070C0"/>
                </a:solidFill>
                <a:latin typeface="Calibri"/>
              </a:rPr>
              <a:t>・１機関２千万円以内</a:t>
            </a:r>
            <a:r>
              <a:rPr lang="en-US" altLang="ja-JP" sz="1800" dirty="0">
                <a:solidFill>
                  <a:srgbClr val="0070C0"/>
                </a:solidFill>
                <a:latin typeface="Calibri"/>
              </a:rPr>
              <a:t>/</a:t>
            </a:r>
            <a:r>
              <a:rPr lang="ja-JP" altLang="en-US" sz="1800" dirty="0">
                <a:solidFill>
                  <a:srgbClr val="0070C0"/>
                </a:solidFill>
                <a:latin typeface="Calibri"/>
              </a:rPr>
              <a:t>年度だと、どこまで研究開発を行うことができ、必要増額分の費用があればさらにどこまで研究開発ができるのかを明確に説明してください。</a:t>
            </a:r>
          </a:p>
        </p:txBody>
      </p:sp>
      <p:sp>
        <p:nvSpPr>
          <p:cNvPr id="20" name="テキスト ボックス 11">
            <a:extLst>
              <a:ext uri="{FF2B5EF4-FFF2-40B4-BE49-F238E27FC236}">
                <a16:creationId xmlns:a16="http://schemas.microsoft.com/office/drawing/2014/main" id="{FE696EB0-5FAE-410C-ABC1-4F88212F1FE7}"/>
              </a:ext>
            </a:extLst>
          </p:cNvPr>
          <p:cNvSpPr txBox="1">
            <a:spLocks noChangeArrowheads="1"/>
          </p:cNvSpPr>
          <p:nvPr/>
        </p:nvSpPr>
        <p:spPr bwMode="auto">
          <a:xfrm>
            <a:off x="108199" y="4077072"/>
            <a:ext cx="8704627" cy="820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defRPr/>
            </a:pPr>
            <a:r>
              <a:rPr lang="ja-JP" altLang="en-US" sz="2800" dirty="0">
                <a:latin typeface="+mn-lt"/>
                <a:ea typeface="+mj-ea"/>
              </a:rPr>
              <a:t>（４－２）高額設備（１件５００万円以上）の必要性</a:t>
            </a:r>
            <a:endParaRPr lang="en-US" altLang="ja-JP" sz="2800" dirty="0">
              <a:latin typeface="+mn-lt"/>
              <a:ea typeface="+mj-ea"/>
            </a:endParaRPr>
          </a:p>
          <a:p>
            <a:pPr lvl="0">
              <a:lnSpc>
                <a:spcPts val="2500"/>
              </a:lnSpc>
              <a:spcBef>
                <a:spcPct val="0"/>
              </a:spcBef>
              <a:buNone/>
              <a:defRPr/>
            </a:pPr>
            <a:r>
              <a:rPr lang="ja-JP" altLang="en-US" sz="1800" dirty="0">
                <a:solidFill>
                  <a:srgbClr val="0070C0"/>
                </a:solidFill>
                <a:latin typeface="Calibri"/>
              </a:rPr>
              <a:t>・高額設備（１件５００万円以上）が必要な理由を、写真や図を用いて説明してください。</a:t>
            </a:r>
          </a:p>
        </p:txBody>
      </p:sp>
      <p:sp>
        <p:nvSpPr>
          <p:cNvPr id="22" name="テキスト ボックス 21">
            <a:extLst>
              <a:ext uri="{FF2B5EF4-FFF2-40B4-BE49-F238E27FC236}">
                <a16:creationId xmlns:a16="http://schemas.microsoft.com/office/drawing/2014/main" id="{C5B19430-1472-47B9-A026-BEE8EC5964A1}"/>
              </a:ext>
            </a:extLst>
          </p:cNvPr>
          <p:cNvSpPr txBox="1"/>
          <p:nvPr/>
        </p:nvSpPr>
        <p:spPr>
          <a:xfrm>
            <a:off x="179512" y="836652"/>
            <a:ext cx="8784976" cy="646331"/>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eaLnBrk="1" hangingPunct="1">
              <a:defRPr/>
            </a:pPr>
            <a:r>
              <a:rPr lang="ja-JP" altLang="en-US" dirty="0">
                <a:solidFill>
                  <a:srgbClr val="0070C0"/>
                </a:solidFill>
                <a:latin typeface="+mj-lt"/>
                <a:ea typeface="+mj-ea"/>
              </a:rPr>
              <a:t>・経費目安（１機関２千万円以内</a:t>
            </a:r>
            <a:r>
              <a:rPr lang="en-US" altLang="ja-JP" dirty="0">
                <a:solidFill>
                  <a:srgbClr val="0070C0"/>
                </a:solidFill>
                <a:latin typeface="+mj-lt"/>
                <a:ea typeface="+mj-ea"/>
              </a:rPr>
              <a:t>/</a:t>
            </a:r>
            <a:r>
              <a:rPr lang="ja-JP" altLang="en-US" dirty="0">
                <a:solidFill>
                  <a:srgbClr val="0070C0"/>
                </a:solidFill>
                <a:latin typeface="+mj-lt"/>
                <a:ea typeface="+mj-ea"/>
              </a:rPr>
              <a:t>年度）を超過する提案者または高額設備（１件５００万円以上）を必要とする提案者のみ本ページを作成してください。</a:t>
            </a:r>
            <a:endParaRPr lang="en-US" altLang="ja-JP" dirty="0">
              <a:solidFill>
                <a:srgbClr val="0070C0"/>
              </a:solidFill>
              <a:latin typeface="+mj-lt"/>
              <a:ea typeface="+mj-ea"/>
            </a:endParaRPr>
          </a:p>
        </p:txBody>
      </p:sp>
      <p:sp>
        <p:nvSpPr>
          <p:cNvPr id="23" name="テキスト ボックス 5">
            <a:extLst>
              <a:ext uri="{FF2B5EF4-FFF2-40B4-BE49-F238E27FC236}">
                <a16:creationId xmlns:a16="http://schemas.microsoft.com/office/drawing/2014/main" id="{B632325C-38C0-4C9B-B18B-5B131FDAA4A4}"/>
              </a:ext>
            </a:extLst>
          </p:cNvPr>
          <p:cNvSpPr txBox="1">
            <a:spLocks noChangeArrowheads="1"/>
          </p:cNvSpPr>
          <p:nvPr/>
        </p:nvSpPr>
        <p:spPr bwMode="auto">
          <a:xfrm>
            <a:off x="7380312" y="4136498"/>
            <a:ext cx="1728192" cy="369332"/>
          </a:xfrm>
          <a:prstGeom prst="rect">
            <a:avLst/>
          </a:prstGeom>
          <a:noFill/>
          <a:ln w="127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a:spcBef>
                <a:spcPct val="0"/>
              </a:spcBef>
              <a:buFontTx/>
              <a:buNone/>
            </a:pPr>
            <a:r>
              <a:rPr lang="ja-JP" altLang="en-US" sz="1800" dirty="0">
                <a:solidFill>
                  <a:srgbClr val="0070C0"/>
                </a:solidFill>
                <a:latin typeface="Arial" panose="020B0604020202020204" pitchFamily="34" charset="0"/>
              </a:rPr>
              <a:t>公募資料別添４</a:t>
            </a:r>
          </a:p>
        </p:txBody>
      </p:sp>
    </p:spTree>
    <p:extLst>
      <p:ext uri="{BB962C8B-B14F-4D97-AF65-F5344CB8AC3E}">
        <p14:creationId xmlns:p14="http://schemas.microsoft.com/office/powerpoint/2010/main" val="13915632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スライド番号プレースホルダー 2">
            <a:extLst>
              <a:ext uri="{FF2B5EF4-FFF2-40B4-BE49-F238E27FC236}">
                <a16:creationId xmlns:a16="http://schemas.microsoft.com/office/drawing/2014/main" id="{6DCC1303-3CB5-4CD2-8E51-4B1D474392D9}"/>
              </a:ext>
            </a:extLst>
          </p:cNvPr>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fld id="{95FB839E-81F7-436D-B614-C0A9D8436A67}" type="slidenum">
              <a:rPr lang="en-US" altLang="ja-JP" sz="1200">
                <a:solidFill>
                  <a:srgbClr val="898989"/>
                </a:solidFill>
                <a:latin typeface="Arial" panose="020B0604020202020204" pitchFamily="34" charset="0"/>
              </a:rPr>
              <a:pPr>
                <a:spcBef>
                  <a:spcPct val="0"/>
                </a:spcBef>
                <a:buFontTx/>
                <a:buNone/>
              </a:pPr>
              <a:t>11</a:t>
            </a:fld>
            <a:endParaRPr lang="en-US" altLang="ja-JP" sz="1200">
              <a:solidFill>
                <a:srgbClr val="898989"/>
              </a:solidFill>
              <a:latin typeface="Arial" panose="020B0604020202020204" pitchFamily="34" charset="0"/>
            </a:endParaRPr>
          </a:p>
        </p:txBody>
      </p:sp>
      <p:sp>
        <p:nvSpPr>
          <p:cNvPr id="17411" name="スライド番号プレースホルダー 2">
            <a:extLst>
              <a:ext uri="{FF2B5EF4-FFF2-40B4-BE49-F238E27FC236}">
                <a16:creationId xmlns:a16="http://schemas.microsoft.com/office/drawing/2014/main" id="{BF7D9D08-73EB-4BCB-8078-52B9F7C2713F}"/>
              </a:ext>
            </a:extLst>
          </p:cNvPr>
          <p:cNvSpPr txBox="1">
            <a:spLocks/>
          </p:cNvSpPr>
          <p:nvPr/>
        </p:nvSpPr>
        <p:spPr bwMode="auto">
          <a:xfrm>
            <a:off x="8302625" y="6500813"/>
            <a:ext cx="817563" cy="341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r" eaLnBrk="1" hangingPunct="1">
              <a:spcBef>
                <a:spcPct val="0"/>
              </a:spcBef>
              <a:buFontTx/>
              <a:buNone/>
            </a:pPr>
            <a:fld id="{DC9C06CF-DCBE-4333-AF3D-F441E8184954}" type="slidenum">
              <a:rPr lang="en-US" altLang="ja-JP" sz="1200">
                <a:solidFill>
                  <a:srgbClr val="898989"/>
                </a:solidFill>
                <a:latin typeface="Arial" panose="020B0604020202020204" pitchFamily="34" charset="0"/>
              </a:rPr>
              <a:pPr algn="r" eaLnBrk="1" hangingPunct="1">
                <a:spcBef>
                  <a:spcPct val="0"/>
                </a:spcBef>
                <a:buFontTx/>
                <a:buNone/>
              </a:pPr>
              <a:t>11</a:t>
            </a:fld>
            <a:endParaRPr lang="en-US" altLang="ja-JP" sz="1200">
              <a:solidFill>
                <a:srgbClr val="898989"/>
              </a:solidFill>
              <a:latin typeface="Arial" panose="020B0604020202020204" pitchFamily="34" charset="0"/>
            </a:endParaRPr>
          </a:p>
        </p:txBody>
      </p:sp>
      <p:sp>
        <p:nvSpPr>
          <p:cNvPr id="6" name="テキスト ボックス 11">
            <a:extLst>
              <a:ext uri="{FF2B5EF4-FFF2-40B4-BE49-F238E27FC236}">
                <a16:creationId xmlns:a16="http://schemas.microsoft.com/office/drawing/2014/main" id="{4625F54B-5242-437F-A047-7A142B6C1D5A}"/>
              </a:ext>
            </a:extLst>
          </p:cNvPr>
          <p:cNvSpPr txBox="1">
            <a:spLocks noChangeArrowheads="1"/>
          </p:cNvSpPr>
          <p:nvPr/>
        </p:nvSpPr>
        <p:spPr bwMode="auto">
          <a:xfrm>
            <a:off x="250825" y="188913"/>
            <a:ext cx="369043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defRPr/>
            </a:pPr>
            <a:r>
              <a:rPr lang="ja-JP" altLang="en-US" sz="2800" dirty="0">
                <a:latin typeface="+mn-lt"/>
                <a:ea typeface="+mj-ea"/>
              </a:rPr>
              <a:t>事前質問に対する回答</a:t>
            </a:r>
          </a:p>
        </p:txBody>
      </p:sp>
      <p:sp>
        <p:nvSpPr>
          <p:cNvPr id="7" name="テキスト ボックス 6">
            <a:extLst>
              <a:ext uri="{FF2B5EF4-FFF2-40B4-BE49-F238E27FC236}">
                <a16:creationId xmlns:a16="http://schemas.microsoft.com/office/drawing/2014/main" id="{F346CC83-24CE-40B9-AFBB-71E2B98A3031}"/>
              </a:ext>
            </a:extLst>
          </p:cNvPr>
          <p:cNvSpPr txBox="1"/>
          <p:nvPr/>
        </p:nvSpPr>
        <p:spPr>
          <a:xfrm>
            <a:off x="179512" y="836652"/>
            <a:ext cx="8784976" cy="646331"/>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eaLnBrk="1" hangingPunct="1">
              <a:defRPr/>
            </a:pPr>
            <a:r>
              <a:rPr lang="ja-JP" altLang="en-US" dirty="0">
                <a:solidFill>
                  <a:srgbClr val="0070C0"/>
                </a:solidFill>
                <a:latin typeface="+mj-lt"/>
                <a:ea typeface="+mj-ea"/>
              </a:rPr>
              <a:t>・質問事項を事前にご連絡する場合がありますので、回答を発表資料の最後のページで説明してください。</a:t>
            </a:r>
          </a:p>
        </p:txBody>
      </p:sp>
    </p:spTree>
    <p:extLst>
      <p:ext uri="{BB962C8B-B14F-4D97-AF65-F5344CB8AC3E}">
        <p14:creationId xmlns:p14="http://schemas.microsoft.com/office/powerpoint/2010/main" val="1026163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5">
            <a:extLst>
              <a:ext uri="{FF2B5EF4-FFF2-40B4-BE49-F238E27FC236}">
                <a16:creationId xmlns:a16="http://schemas.microsoft.com/office/drawing/2014/main" id="{015FF1BC-74D0-4A61-A0E9-4D6FBFEA1E21}"/>
              </a:ext>
            </a:extLst>
          </p:cNvPr>
          <p:cNvSpPr>
            <a:spLocks noGrp="1"/>
          </p:cNvSpPr>
          <p:nvPr>
            <p:ph type="title"/>
          </p:nvPr>
        </p:nvSpPr>
        <p:spPr>
          <a:xfrm>
            <a:off x="395288" y="115888"/>
            <a:ext cx="8218487" cy="561975"/>
          </a:xfrm>
        </p:spPr>
        <p:txBody>
          <a:bodyPr rtlCol="0">
            <a:normAutofit fontScale="90000"/>
          </a:bodyPr>
          <a:lstStyle/>
          <a:p>
            <a:pPr eaLnBrk="1" fontAlgn="auto" hangingPunct="1">
              <a:spcAft>
                <a:spcPts val="0"/>
              </a:spcAft>
              <a:defRPr/>
            </a:pPr>
            <a:r>
              <a:rPr lang="en-US" altLang="ja-JP" dirty="0"/>
              <a:t>Ⅰ</a:t>
            </a:r>
            <a:r>
              <a:rPr lang="ja-JP" altLang="en-US" dirty="0" err="1"/>
              <a:t>．</a:t>
            </a:r>
            <a:r>
              <a:rPr lang="ja-JP" altLang="en-US" dirty="0"/>
              <a:t>研究開発テーマに関する情報</a:t>
            </a:r>
          </a:p>
        </p:txBody>
      </p:sp>
      <p:sp>
        <p:nvSpPr>
          <p:cNvPr id="7" name="テキスト ボックス 6">
            <a:extLst>
              <a:ext uri="{FF2B5EF4-FFF2-40B4-BE49-F238E27FC236}">
                <a16:creationId xmlns:a16="http://schemas.microsoft.com/office/drawing/2014/main" id="{B8A9F286-E782-40E6-B32E-34D06A47B29E}"/>
              </a:ext>
            </a:extLst>
          </p:cNvPr>
          <p:cNvSpPr txBox="1"/>
          <p:nvPr/>
        </p:nvSpPr>
        <p:spPr>
          <a:xfrm>
            <a:off x="250825" y="744538"/>
            <a:ext cx="8640763" cy="1200329"/>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eaLnBrk="1" hangingPunct="1">
              <a:defRPr/>
            </a:pPr>
            <a:r>
              <a:rPr lang="ja-JP" altLang="en-US" dirty="0">
                <a:solidFill>
                  <a:srgbClr val="0070C0"/>
                </a:solidFill>
                <a:latin typeface="+mj-lt"/>
                <a:ea typeface="+mj-ea"/>
              </a:rPr>
              <a:t>研究開発テーマの概要、技術的な課題と解決手段を記載してください。</a:t>
            </a:r>
            <a:endParaRPr lang="en-US" altLang="ja-JP" dirty="0">
              <a:solidFill>
                <a:srgbClr val="0070C0"/>
              </a:solidFill>
              <a:latin typeface="+mj-lt"/>
              <a:ea typeface="+mj-ea"/>
            </a:endParaRPr>
          </a:p>
          <a:p>
            <a:pPr eaLnBrk="1" hangingPunct="1">
              <a:defRPr/>
            </a:pPr>
            <a:r>
              <a:rPr lang="ja-JP" altLang="en-US" dirty="0">
                <a:solidFill>
                  <a:srgbClr val="0070C0"/>
                </a:solidFill>
                <a:latin typeface="+mj-lt"/>
                <a:ea typeface="+mj-ea"/>
              </a:rPr>
              <a:t>当該研究が実用化された場合のイメージ、インパクト（産業への波及効果等）についても説明してください。</a:t>
            </a:r>
            <a:endParaRPr lang="en-US" altLang="ja-JP" dirty="0">
              <a:solidFill>
                <a:srgbClr val="0070C0"/>
              </a:solidFill>
              <a:latin typeface="+mj-lt"/>
              <a:ea typeface="+mj-ea"/>
            </a:endParaRPr>
          </a:p>
          <a:p>
            <a:pPr eaLnBrk="1" hangingPunct="1">
              <a:defRPr/>
            </a:pPr>
            <a:r>
              <a:rPr lang="ja-JP" altLang="en-US" dirty="0">
                <a:solidFill>
                  <a:srgbClr val="0070C0"/>
                </a:solidFill>
                <a:latin typeface="+mj-lt"/>
                <a:ea typeface="+mj-ea"/>
              </a:rPr>
              <a:t>また、政策・長期ビジョンへの有効性について分かりやすく説明してください。</a:t>
            </a:r>
            <a:endParaRPr lang="en-US" altLang="ja-JP" dirty="0">
              <a:solidFill>
                <a:srgbClr val="0070C0"/>
              </a:solidFill>
              <a:latin typeface="+mj-lt"/>
              <a:ea typeface="+mj-ea"/>
            </a:endParaRPr>
          </a:p>
        </p:txBody>
      </p:sp>
      <p:sp>
        <p:nvSpPr>
          <p:cNvPr id="9220" name="テキスト ボックス 1">
            <a:extLst>
              <a:ext uri="{FF2B5EF4-FFF2-40B4-BE49-F238E27FC236}">
                <a16:creationId xmlns:a16="http://schemas.microsoft.com/office/drawing/2014/main" id="{5E2D74D5-FDF1-4DFB-BFFF-F86393B1A421}"/>
              </a:ext>
            </a:extLst>
          </p:cNvPr>
          <p:cNvSpPr txBox="1">
            <a:spLocks noChangeArrowheads="1"/>
          </p:cNvSpPr>
          <p:nvPr/>
        </p:nvSpPr>
        <p:spPr bwMode="auto">
          <a:xfrm>
            <a:off x="250825" y="2228850"/>
            <a:ext cx="8640763" cy="2317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nSpc>
                <a:spcPts val="2500"/>
              </a:lnSpc>
              <a:spcBef>
                <a:spcPts val="0"/>
              </a:spcBef>
              <a:buFontTx/>
              <a:buNone/>
              <a:defRPr/>
            </a:pPr>
            <a:r>
              <a:rPr lang="ja-JP" altLang="en-US" sz="2800" dirty="0">
                <a:latin typeface="+mj-lt"/>
                <a:ea typeface="+mj-ea"/>
              </a:rPr>
              <a:t>（１）研究開発テーマの概要（要旨）</a:t>
            </a:r>
            <a:endParaRPr lang="en-US" altLang="ja-JP" sz="2800" dirty="0">
              <a:latin typeface="+mj-lt"/>
              <a:ea typeface="+mj-ea"/>
            </a:endParaRPr>
          </a:p>
          <a:p>
            <a:pPr>
              <a:lnSpc>
                <a:spcPts val="2500"/>
              </a:lnSpc>
              <a:spcBef>
                <a:spcPts val="0"/>
              </a:spcBef>
              <a:buFontTx/>
              <a:buNone/>
              <a:defRPr/>
            </a:pPr>
            <a:r>
              <a:rPr lang="ja-JP" altLang="en-US" sz="1800" dirty="0">
                <a:solidFill>
                  <a:srgbClr val="0070C0"/>
                </a:solidFill>
                <a:latin typeface="+mj-lt"/>
                <a:ea typeface="+mj-ea"/>
              </a:rPr>
              <a:t>・どのような技術的な課題が存在し、これをどのような発想・アプローチで解決していくこと　</a:t>
            </a:r>
          </a:p>
          <a:p>
            <a:pPr>
              <a:lnSpc>
                <a:spcPts val="2500"/>
              </a:lnSpc>
              <a:spcBef>
                <a:spcPts val="0"/>
              </a:spcBef>
              <a:buFontTx/>
              <a:buNone/>
              <a:defRPr/>
            </a:pPr>
            <a:r>
              <a:rPr lang="ja-JP" altLang="en-US" sz="1800" dirty="0">
                <a:solidFill>
                  <a:srgbClr val="0070C0"/>
                </a:solidFill>
                <a:latin typeface="+mj-lt"/>
                <a:ea typeface="+mj-ea"/>
              </a:rPr>
              <a:t>　を意図しているか、図表等を使って、その概要を分かりやすく記載してください。</a:t>
            </a:r>
          </a:p>
          <a:p>
            <a:pPr>
              <a:lnSpc>
                <a:spcPts val="2500"/>
              </a:lnSpc>
              <a:spcBef>
                <a:spcPts val="0"/>
              </a:spcBef>
              <a:buFontTx/>
              <a:buNone/>
              <a:defRPr/>
            </a:pPr>
            <a:r>
              <a:rPr lang="ja-JP" altLang="en-US" sz="1800" dirty="0">
                <a:solidFill>
                  <a:srgbClr val="0070C0"/>
                </a:solidFill>
                <a:latin typeface="+mj-lt"/>
                <a:ea typeface="+mj-ea"/>
              </a:rPr>
              <a:t>・どのような</a:t>
            </a:r>
            <a:r>
              <a:rPr lang="ja-JP" altLang="en-US" sz="1800" b="1" u="sng" dirty="0">
                <a:solidFill>
                  <a:srgbClr val="0070C0"/>
                </a:solidFill>
                <a:latin typeface="+mj-lt"/>
                <a:ea typeface="+mj-ea"/>
              </a:rPr>
              <a:t>新規性、革新性、独創性</a:t>
            </a:r>
            <a:r>
              <a:rPr lang="ja-JP" altLang="en-US" sz="1800" dirty="0">
                <a:solidFill>
                  <a:srgbClr val="0070C0"/>
                </a:solidFill>
                <a:latin typeface="+mj-lt"/>
                <a:ea typeface="+mj-ea"/>
              </a:rPr>
              <a:t>を有しているか説明してください。</a:t>
            </a:r>
          </a:p>
          <a:p>
            <a:pPr>
              <a:lnSpc>
                <a:spcPts val="2500"/>
              </a:lnSpc>
              <a:spcBef>
                <a:spcPts val="0"/>
              </a:spcBef>
              <a:buFontTx/>
              <a:buNone/>
              <a:defRPr/>
            </a:pPr>
            <a:r>
              <a:rPr lang="ja-JP" altLang="en-US" sz="1800" dirty="0">
                <a:solidFill>
                  <a:srgbClr val="0070C0"/>
                </a:solidFill>
                <a:latin typeface="+mj-lt"/>
                <a:ea typeface="+mj-ea"/>
              </a:rPr>
              <a:t>・従来技術や、競合する研究開発全体の俯瞰図を作成し、当該研究にどのくらいの</a:t>
            </a:r>
            <a:r>
              <a:rPr lang="ja-JP" altLang="en-US" sz="1800" b="1" u="sng" dirty="0">
                <a:solidFill>
                  <a:srgbClr val="0070C0"/>
                </a:solidFill>
                <a:latin typeface="+mj-lt"/>
                <a:ea typeface="+mj-ea"/>
              </a:rPr>
              <a:t>優位性</a:t>
            </a:r>
            <a:r>
              <a:rPr lang="ja-JP" altLang="en-US" sz="1800" dirty="0">
                <a:solidFill>
                  <a:srgbClr val="0070C0"/>
                </a:solidFill>
                <a:latin typeface="+mj-lt"/>
                <a:ea typeface="+mj-ea"/>
              </a:rPr>
              <a:t>が見込まれるかについて説明してください。</a:t>
            </a:r>
          </a:p>
          <a:p>
            <a:pPr>
              <a:lnSpc>
                <a:spcPts val="2500"/>
              </a:lnSpc>
              <a:spcBef>
                <a:spcPts val="0"/>
              </a:spcBef>
              <a:buFontTx/>
              <a:buNone/>
              <a:defRPr/>
            </a:pPr>
            <a:endParaRPr lang="en-US" altLang="ja-JP" sz="1800" dirty="0">
              <a:solidFill>
                <a:srgbClr val="0070C0"/>
              </a:solidFill>
              <a:latin typeface="+mj-lt"/>
              <a:ea typeface="+mj-ea"/>
            </a:endParaRPr>
          </a:p>
        </p:txBody>
      </p:sp>
      <p:sp>
        <p:nvSpPr>
          <p:cNvPr id="9221" name="スライド番号プレースホルダー 1">
            <a:extLst>
              <a:ext uri="{FF2B5EF4-FFF2-40B4-BE49-F238E27FC236}">
                <a16:creationId xmlns:a16="http://schemas.microsoft.com/office/drawing/2014/main" id="{30623D18-9B7C-4727-A934-9276685F2A18}"/>
              </a:ext>
            </a:extLst>
          </p:cNvPr>
          <p:cNvSpPr>
            <a:spLocks noGrp="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fld id="{9633FCAF-14B3-4F37-B62B-8C2D7331CD70}" type="slidenum">
              <a:rPr lang="en-US" altLang="ja-JP" sz="1200">
                <a:solidFill>
                  <a:srgbClr val="898989"/>
                </a:solidFill>
                <a:latin typeface="Arial" panose="020B0604020202020204" pitchFamily="34" charset="0"/>
                <a:cs typeface="Arial" panose="020B0604020202020204" pitchFamily="34" charset="0"/>
              </a:rPr>
              <a:pPr>
                <a:spcBef>
                  <a:spcPct val="0"/>
                </a:spcBef>
                <a:buFontTx/>
                <a:buNone/>
              </a:pPr>
              <a:t>2</a:t>
            </a:fld>
            <a:endParaRPr lang="en-US" altLang="ja-JP" sz="1200">
              <a:solidFill>
                <a:srgbClr val="898989"/>
              </a:solidFill>
              <a:latin typeface="Arial" panose="020B0604020202020204" pitchFamily="34" charset="0"/>
              <a:cs typeface="Arial" panose="020B0604020202020204" pitchFamily="34" charset="0"/>
            </a:endParaRPr>
          </a:p>
        </p:txBody>
      </p:sp>
      <p:sp>
        <p:nvSpPr>
          <p:cNvPr id="9222" name="テキスト ボックス 2">
            <a:extLst>
              <a:ext uri="{FF2B5EF4-FFF2-40B4-BE49-F238E27FC236}">
                <a16:creationId xmlns:a16="http://schemas.microsoft.com/office/drawing/2014/main" id="{D989E6F9-D1F2-4C8F-AA0A-3EF1C9B0C652}"/>
              </a:ext>
            </a:extLst>
          </p:cNvPr>
          <p:cNvSpPr txBox="1">
            <a:spLocks noChangeArrowheads="1"/>
          </p:cNvSpPr>
          <p:nvPr/>
        </p:nvSpPr>
        <p:spPr bwMode="auto">
          <a:xfrm>
            <a:off x="5570538" y="2205038"/>
            <a:ext cx="2962275" cy="369887"/>
          </a:xfrm>
          <a:prstGeom prst="rect">
            <a:avLst/>
          </a:prstGeom>
          <a:noFill/>
          <a:ln w="127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a:spcBef>
                <a:spcPct val="0"/>
              </a:spcBef>
              <a:buFontTx/>
              <a:buNone/>
            </a:pPr>
            <a:r>
              <a:rPr lang="ja-JP" altLang="en-US" sz="1800">
                <a:solidFill>
                  <a:srgbClr val="0070C0"/>
                </a:solidFill>
                <a:latin typeface="Arial" panose="020B0604020202020204" pitchFamily="34" charset="0"/>
              </a:rPr>
              <a:t>提案書：</a:t>
            </a:r>
            <a:r>
              <a:rPr lang="en-US" altLang="ja-JP" sz="1800">
                <a:solidFill>
                  <a:srgbClr val="0070C0"/>
                </a:solidFill>
                <a:latin typeface="Arial" panose="020B0604020202020204" pitchFamily="34" charset="0"/>
              </a:rPr>
              <a:t>Ⅰ</a:t>
            </a:r>
            <a:r>
              <a:rPr lang="ja-JP" altLang="en-US" sz="1800">
                <a:solidFill>
                  <a:srgbClr val="0070C0"/>
                </a:solidFill>
                <a:latin typeface="Arial" panose="020B0604020202020204" pitchFamily="34" charset="0"/>
              </a:rPr>
              <a:t>．３－１</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スライド番号プレースホルダー 2">
            <a:extLst>
              <a:ext uri="{FF2B5EF4-FFF2-40B4-BE49-F238E27FC236}">
                <a16:creationId xmlns:a16="http://schemas.microsoft.com/office/drawing/2014/main" id="{05FC2E23-CF56-496B-B1ED-EA25DA296460}"/>
              </a:ext>
            </a:extLst>
          </p:cNvPr>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fld id="{2A5CC861-765E-4843-8955-F7791DAC4911}" type="slidenum">
              <a:rPr lang="en-US" altLang="ja-JP" sz="1200">
                <a:solidFill>
                  <a:srgbClr val="898989"/>
                </a:solidFill>
                <a:latin typeface="Arial" panose="020B0604020202020204" pitchFamily="34" charset="0"/>
              </a:rPr>
              <a:pPr>
                <a:spcBef>
                  <a:spcPct val="0"/>
                </a:spcBef>
                <a:buFontTx/>
                <a:buNone/>
              </a:pPr>
              <a:t>3</a:t>
            </a:fld>
            <a:endParaRPr lang="en-US" altLang="ja-JP" sz="1200">
              <a:solidFill>
                <a:srgbClr val="898989"/>
              </a:solidFill>
              <a:latin typeface="Arial" panose="020B0604020202020204" pitchFamily="34" charset="0"/>
            </a:endParaRPr>
          </a:p>
        </p:txBody>
      </p:sp>
      <p:sp>
        <p:nvSpPr>
          <p:cNvPr id="4" name="テキスト ボックス 1">
            <a:extLst>
              <a:ext uri="{FF2B5EF4-FFF2-40B4-BE49-F238E27FC236}">
                <a16:creationId xmlns:a16="http://schemas.microsoft.com/office/drawing/2014/main" id="{08882DCA-0569-49FD-83FB-94E6C638CC47}"/>
              </a:ext>
            </a:extLst>
          </p:cNvPr>
          <p:cNvSpPr txBox="1">
            <a:spLocks noChangeArrowheads="1"/>
          </p:cNvSpPr>
          <p:nvPr/>
        </p:nvSpPr>
        <p:spPr bwMode="auto">
          <a:xfrm>
            <a:off x="250825" y="333375"/>
            <a:ext cx="8869363" cy="462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nSpc>
                <a:spcPts val="2500"/>
              </a:lnSpc>
              <a:spcBef>
                <a:spcPct val="0"/>
              </a:spcBef>
              <a:buFontTx/>
              <a:buNone/>
              <a:defRPr/>
            </a:pPr>
            <a:r>
              <a:rPr lang="ja-JP" altLang="en-US" sz="2800" dirty="0">
                <a:latin typeface="+mj-lt"/>
                <a:ea typeface="+mj-ea"/>
              </a:rPr>
              <a:t>（２）技術課題と解決手段</a:t>
            </a:r>
            <a:endParaRPr lang="en-US" altLang="ja-JP" sz="2800" dirty="0">
              <a:latin typeface="+mj-lt"/>
              <a:ea typeface="+mj-ea"/>
            </a:endParaRPr>
          </a:p>
          <a:p>
            <a:pPr>
              <a:lnSpc>
                <a:spcPts val="2500"/>
              </a:lnSpc>
              <a:spcBef>
                <a:spcPct val="0"/>
              </a:spcBef>
              <a:buNone/>
              <a:defRPr/>
            </a:pPr>
            <a:r>
              <a:rPr lang="ja-JP" altLang="en-US" sz="1800" dirty="0">
                <a:solidFill>
                  <a:srgbClr val="0070C0"/>
                </a:solidFill>
                <a:latin typeface="+mj-lt"/>
                <a:ea typeface="+mj-ea"/>
              </a:rPr>
              <a:t>・対象となる研究開発課題を解決するために、本事業で実施する研究開発テーマとして、どのような革新的な技術を創出するのかを論理的に説明してください。また実施する内容について、手段・手法を詳細に説明してください。</a:t>
            </a:r>
            <a:endParaRPr lang="en-US" altLang="ja-JP" sz="1800" dirty="0">
              <a:solidFill>
                <a:srgbClr val="0070C0"/>
              </a:solidFill>
              <a:latin typeface="+mj-lt"/>
              <a:ea typeface="+mj-ea"/>
            </a:endParaRPr>
          </a:p>
          <a:p>
            <a:pPr>
              <a:lnSpc>
                <a:spcPts val="2500"/>
              </a:lnSpc>
              <a:spcBef>
                <a:spcPct val="0"/>
              </a:spcBef>
              <a:buNone/>
              <a:defRPr/>
            </a:pPr>
            <a:r>
              <a:rPr lang="ja-JP" altLang="en-US" sz="1800" dirty="0">
                <a:solidFill>
                  <a:srgbClr val="0070C0"/>
                </a:solidFill>
                <a:latin typeface="+mj-lt"/>
                <a:ea typeface="+mj-ea"/>
              </a:rPr>
              <a:t>・</a:t>
            </a:r>
            <a:r>
              <a:rPr lang="ja-JP" altLang="en-US" sz="1800" b="1" u="sng" dirty="0">
                <a:solidFill>
                  <a:srgbClr val="0070C0"/>
                </a:solidFill>
                <a:latin typeface="+mj-lt"/>
                <a:ea typeface="+mj-ea"/>
              </a:rPr>
              <a:t>従来技術の発想や方法および現状の世界におけるベンチマークに対して、本事業で実施する研究開発テーマがどの程度優れているのかが明確になるように、わかりやすく説明してください。</a:t>
            </a:r>
          </a:p>
          <a:p>
            <a:pPr>
              <a:lnSpc>
                <a:spcPts val="2500"/>
              </a:lnSpc>
              <a:spcBef>
                <a:spcPct val="0"/>
              </a:spcBef>
              <a:buNone/>
              <a:defRPr/>
            </a:pPr>
            <a:r>
              <a:rPr lang="ja-JP" altLang="en-US" sz="1800" b="1" u="sng" dirty="0">
                <a:solidFill>
                  <a:srgbClr val="0070C0"/>
                </a:solidFill>
                <a:latin typeface="+mj-lt"/>
                <a:ea typeface="+mj-ea"/>
              </a:rPr>
              <a:t>①どのような点が、着想や解決手段がハイリスクではあっても、ハイリターンが期待できるインパクトの高いチャレンジであるのか。</a:t>
            </a:r>
          </a:p>
          <a:p>
            <a:pPr>
              <a:lnSpc>
                <a:spcPts val="2500"/>
              </a:lnSpc>
              <a:spcBef>
                <a:spcPct val="0"/>
              </a:spcBef>
              <a:buNone/>
              <a:defRPr/>
            </a:pPr>
            <a:r>
              <a:rPr lang="ja-JP" altLang="en-US" sz="1800" b="1" u="sng" dirty="0">
                <a:solidFill>
                  <a:srgbClr val="0070C0"/>
                </a:solidFill>
                <a:latin typeface="+mj-lt"/>
                <a:ea typeface="+mj-ea"/>
              </a:rPr>
              <a:t>②どのような点が世界のトップレベルの研究開発であるのか。</a:t>
            </a:r>
          </a:p>
          <a:p>
            <a:pPr>
              <a:lnSpc>
                <a:spcPts val="2500"/>
              </a:lnSpc>
              <a:spcBef>
                <a:spcPct val="0"/>
              </a:spcBef>
              <a:buNone/>
              <a:defRPr/>
            </a:pPr>
            <a:r>
              <a:rPr lang="ja-JP" altLang="en-US" sz="1800" b="1" u="sng" dirty="0">
                <a:solidFill>
                  <a:srgbClr val="0070C0"/>
                </a:solidFill>
                <a:latin typeface="+mj-lt"/>
                <a:ea typeface="+mj-ea"/>
              </a:rPr>
              <a:t>③どのような点が新規性、独創性、革新性に訴求点があるのか。</a:t>
            </a:r>
            <a:endParaRPr lang="en-US" altLang="ja-JP" sz="1800" b="1" u="sng" dirty="0">
              <a:solidFill>
                <a:srgbClr val="0070C0"/>
              </a:solidFill>
              <a:latin typeface="+mj-lt"/>
              <a:ea typeface="+mj-ea"/>
            </a:endParaRPr>
          </a:p>
          <a:p>
            <a:pPr>
              <a:lnSpc>
                <a:spcPts val="2500"/>
              </a:lnSpc>
              <a:spcBef>
                <a:spcPct val="0"/>
              </a:spcBef>
              <a:buNone/>
              <a:defRPr/>
            </a:pPr>
            <a:endParaRPr lang="en-US" altLang="ja-JP" sz="1800" dirty="0">
              <a:solidFill>
                <a:srgbClr val="0070C0"/>
              </a:solidFill>
              <a:latin typeface="+mj-lt"/>
              <a:ea typeface="+mj-ea"/>
            </a:endParaRPr>
          </a:p>
          <a:p>
            <a:pPr>
              <a:lnSpc>
                <a:spcPts val="2500"/>
              </a:lnSpc>
              <a:spcBef>
                <a:spcPct val="0"/>
              </a:spcBef>
              <a:buFont typeface="Arial" panose="020B0604020202020204" pitchFamily="34" charset="0"/>
              <a:buNone/>
              <a:defRPr/>
            </a:pPr>
            <a:endParaRPr lang="en-US" altLang="ja-JP" sz="1800" dirty="0">
              <a:solidFill>
                <a:srgbClr val="0070C0"/>
              </a:solidFill>
              <a:latin typeface="+mj-lt"/>
              <a:ea typeface="+mj-ea"/>
            </a:endParaRPr>
          </a:p>
          <a:p>
            <a:pPr>
              <a:lnSpc>
                <a:spcPts val="2500"/>
              </a:lnSpc>
              <a:spcBef>
                <a:spcPct val="0"/>
              </a:spcBef>
              <a:buFont typeface="Arial" panose="020B0604020202020204" pitchFamily="34" charset="0"/>
              <a:buNone/>
              <a:defRPr/>
            </a:pPr>
            <a:r>
              <a:rPr lang="ja-JP" altLang="en-US" sz="4000" b="1" i="1" u="sng" dirty="0">
                <a:solidFill>
                  <a:srgbClr val="0070C0"/>
                </a:solidFill>
                <a:latin typeface="+mj-lt"/>
                <a:ea typeface="+mj-ea"/>
              </a:rPr>
              <a:t>この項目を重点的に説明してください。</a:t>
            </a:r>
            <a:endParaRPr lang="en-US" altLang="ja-JP" sz="4000" b="1" i="1" u="sng" dirty="0">
              <a:solidFill>
                <a:srgbClr val="0070C0"/>
              </a:solidFill>
              <a:latin typeface="+mj-lt"/>
              <a:ea typeface="+mj-ea"/>
            </a:endParaRPr>
          </a:p>
        </p:txBody>
      </p:sp>
      <p:sp>
        <p:nvSpPr>
          <p:cNvPr id="10244" name="テキスト ボックス 9">
            <a:extLst>
              <a:ext uri="{FF2B5EF4-FFF2-40B4-BE49-F238E27FC236}">
                <a16:creationId xmlns:a16="http://schemas.microsoft.com/office/drawing/2014/main" id="{A7DC2574-F57C-4563-A9FC-84DD37264424}"/>
              </a:ext>
            </a:extLst>
          </p:cNvPr>
          <p:cNvSpPr txBox="1">
            <a:spLocks noChangeArrowheads="1"/>
          </p:cNvSpPr>
          <p:nvPr/>
        </p:nvSpPr>
        <p:spPr bwMode="auto">
          <a:xfrm>
            <a:off x="4211638" y="314325"/>
            <a:ext cx="3455987" cy="369888"/>
          </a:xfrm>
          <a:prstGeom prst="rect">
            <a:avLst/>
          </a:prstGeom>
          <a:noFill/>
          <a:ln w="127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a:spcBef>
                <a:spcPct val="0"/>
              </a:spcBef>
              <a:buFontTx/>
              <a:buNone/>
            </a:pPr>
            <a:r>
              <a:rPr lang="ja-JP" altLang="en-US" sz="1800" dirty="0">
                <a:solidFill>
                  <a:srgbClr val="0070C0"/>
                </a:solidFill>
                <a:latin typeface="Arial" panose="020B0604020202020204" pitchFamily="34" charset="0"/>
              </a:rPr>
              <a:t>提案書：</a:t>
            </a:r>
            <a:r>
              <a:rPr lang="en-US" altLang="ja-JP" sz="1800" dirty="0">
                <a:solidFill>
                  <a:srgbClr val="0070C0"/>
                </a:solidFill>
                <a:latin typeface="Arial" panose="020B0604020202020204" pitchFamily="34" charset="0"/>
              </a:rPr>
              <a:t>Ⅰ</a:t>
            </a:r>
            <a:r>
              <a:rPr lang="ja-JP" altLang="en-US" sz="1800" dirty="0">
                <a:solidFill>
                  <a:srgbClr val="0070C0"/>
                </a:solidFill>
                <a:latin typeface="Arial" panose="020B0604020202020204" pitchFamily="34" charset="0"/>
              </a:rPr>
              <a:t>．３－２　（</a:t>
            </a:r>
            <a:r>
              <a:rPr lang="en-US" altLang="ja-JP" sz="1800" dirty="0">
                <a:solidFill>
                  <a:srgbClr val="0070C0"/>
                </a:solidFill>
                <a:latin typeface="Arial" panose="020B0604020202020204" pitchFamily="34" charset="0"/>
              </a:rPr>
              <a:t>Ⅱ</a:t>
            </a:r>
            <a:r>
              <a:rPr lang="ja-JP" altLang="en-US" sz="1800" dirty="0">
                <a:solidFill>
                  <a:srgbClr val="0070C0"/>
                </a:solidFill>
                <a:latin typeface="Arial" panose="020B0604020202020204" pitchFamily="34" charset="0"/>
              </a:rPr>
              <a:t>．１－１）</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3" name="テキスト ボックス 1">
            <a:extLst>
              <a:ext uri="{FF2B5EF4-FFF2-40B4-BE49-F238E27FC236}">
                <a16:creationId xmlns:a16="http://schemas.microsoft.com/office/drawing/2014/main" id="{6334E06B-EF93-438B-BE97-874D24D5D56D}"/>
              </a:ext>
            </a:extLst>
          </p:cNvPr>
          <p:cNvSpPr txBox="1">
            <a:spLocks noChangeArrowheads="1"/>
          </p:cNvSpPr>
          <p:nvPr/>
        </p:nvSpPr>
        <p:spPr bwMode="auto">
          <a:xfrm>
            <a:off x="250825" y="258763"/>
            <a:ext cx="8785225" cy="32746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nSpc>
                <a:spcPts val="2500"/>
              </a:lnSpc>
              <a:spcBef>
                <a:spcPct val="0"/>
              </a:spcBef>
              <a:buFontTx/>
              <a:buNone/>
              <a:defRPr/>
            </a:pPr>
            <a:r>
              <a:rPr lang="ja-JP" altLang="en-US" sz="2800" dirty="0">
                <a:latin typeface="+mn-lt"/>
                <a:ea typeface="+mj-ea"/>
              </a:rPr>
              <a:t>（３）研究開発の全体構想及び実用化のインパクト</a:t>
            </a:r>
            <a:endParaRPr lang="en-US" altLang="ja-JP" sz="2800" dirty="0">
              <a:latin typeface="+mn-lt"/>
              <a:ea typeface="+mj-ea"/>
            </a:endParaRPr>
          </a:p>
          <a:p>
            <a:pPr>
              <a:lnSpc>
                <a:spcPts val="2500"/>
              </a:lnSpc>
              <a:spcBef>
                <a:spcPct val="0"/>
              </a:spcBef>
              <a:buFontTx/>
              <a:buNone/>
              <a:defRPr/>
            </a:pPr>
            <a:r>
              <a:rPr lang="ja-JP" altLang="en-US" sz="1800" b="1" u="sng" dirty="0">
                <a:solidFill>
                  <a:srgbClr val="0070C0"/>
                </a:solidFill>
                <a:latin typeface="+mn-lt"/>
                <a:ea typeface="+mj-ea"/>
              </a:rPr>
              <a:t>・実用化に至るまでのシナリオを、研究開発の長期的・全体的な構想とともに具体的な道筋を示しながら、論理的に説明してください。</a:t>
            </a:r>
            <a:endParaRPr lang="en-US" altLang="ja-JP" sz="1800" b="1" u="sng" dirty="0">
              <a:solidFill>
                <a:srgbClr val="0070C0"/>
              </a:solidFill>
              <a:latin typeface="+mn-lt"/>
              <a:ea typeface="+mj-ea"/>
            </a:endParaRPr>
          </a:p>
          <a:p>
            <a:pPr>
              <a:lnSpc>
                <a:spcPts val="2500"/>
              </a:lnSpc>
              <a:spcBef>
                <a:spcPct val="0"/>
              </a:spcBef>
              <a:buFontTx/>
              <a:buNone/>
              <a:defRPr/>
            </a:pPr>
            <a:r>
              <a:rPr lang="ja-JP" altLang="en-US" sz="1800" b="1" u="sng" dirty="0">
                <a:solidFill>
                  <a:srgbClr val="0070C0"/>
                </a:solidFill>
                <a:latin typeface="+mn-lt"/>
                <a:ea typeface="+mj-ea"/>
              </a:rPr>
              <a:t>・既存技術の延長でなく、従来の発想によらない革新的、独創的な着眼点やアプローチであることを、競合（同種、異種）を含めた既存技術との比較や優位性を示しながら、わかりやすく説明してください。</a:t>
            </a:r>
            <a:endParaRPr lang="en-US" altLang="ja-JP" sz="1800" b="1" u="sng" dirty="0">
              <a:solidFill>
                <a:srgbClr val="0070C0"/>
              </a:solidFill>
              <a:latin typeface="+mn-lt"/>
              <a:ea typeface="+mj-ea"/>
            </a:endParaRPr>
          </a:p>
          <a:p>
            <a:pPr>
              <a:lnSpc>
                <a:spcPts val="2500"/>
              </a:lnSpc>
              <a:spcBef>
                <a:spcPct val="0"/>
              </a:spcBef>
              <a:buFontTx/>
              <a:buNone/>
              <a:defRPr/>
            </a:pPr>
            <a:r>
              <a:rPr lang="ja-JP" altLang="en-US" sz="1800" b="1" u="sng" dirty="0">
                <a:solidFill>
                  <a:srgbClr val="0070C0"/>
                </a:solidFill>
                <a:latin typeface="+mn-lt"/>
                <a:ea typeface="+mj-ea"/>
              </a:rPr>
              <a:t>・最終的な開発成果が得られた場合に、どのように社会に還元されるのかを、実用化イメージとインパクトについて、事業化も見据えて説明してください。</a:t>
            </a:r>
            <a:endParaRPr lang="en-US" altLang="ja-JP" sz="1800" b="1" u="sng" dirty="0">
              <a:solidFill>
                <a:srgbClr val="0070C0"/>
              </a:solidFill>
              <a:latin typeface="+mn-lt"/>
              <a:ea typeface="+mj-ea"/>
            </a:endParaRPr>
          </a:p>
          <a:p>
            <a:pPr>
              <a:lnSpc>
                <a:spcPts val="2500"/>
              </a:lnSpc>
              <a:spcBef>
                <a:spcPct val="0"/>
              </a:spcBef>
              <a:buFontTx/>
              <a:buNone/>
              <a:defRPr/>
            </a:pPr>
            <a:r>
              <a:rPr lang="ja-JP" altLang="en-US" sz="1800" dirty="0">
                <a:solidFill>
                  <a:srgbClr val="0070C0"/>
                </a:solidFill>
                <a:latin typeface="+mn-lt"/>
                <a:ea typeface="+mj-ea"/>
              </a:rPr>
              <a:t>・図や表を活用して、分かり易く説明してください。</a:t>
            </a:r>
          </a:p>
          <a:p>
            <a:pPr>
              <a:lnSpc>
                <a:spcPts val="2500"/>
              </a:lnSpc>
              <a:spcBef>
                <a:spcPct val="0"/>
              </a:spcBef>
              <a:buFontTx/>
              <a:buNone/>
              <a:defRPr/>
            </a:pPr>
            <a:r>
              <a:rPr lang="ja-JP" altLang="en-US" sz="1800" dirty="0">
                <a:solidFill>
                  <a:srgbClr val="0070C0"/>
                </a:solidFill>
                <a:latin typeface="+mn-lt"/>
                <a:ea typeface="+mj-ea"/>
              </a:rPr>
              <a:t>　（次頁の図表の例を参考にしてください。）</a:t>
            </a:r>
          </a:p>
        </p:txBody>
      </p:sp>
      <p:sp>
        <p:nvSpPr>
          <p:cNvPr id="11267" name="スライド番号プレースホルダー 1">
            <a:extLst>
              <a:ext uri="{FF2B5EF4-FFF2-40B4-BE49-F238E27FC236}">
                <a16:creationId xmlns:a16="http://schemas.microsoft.com/office/drawing/2014/main" id="{0F895FF5-D3AF-4754-AB00-AEC6B6F67F39}"/>
              </a:ext>
            </a:extLst>
          </p:cNvPr>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fld id="{35DAA147-DA26-4F1A-A09E-8761C69DA06F}" type="slidenum">
              <a:rPr lang="en-US" altLang="ja-JP" sz="1200">
                <a:solidFill>
                  <a:srgbClr val="898989"/>
                </a:solidFill>
                <a:latin typeface="Arial" panose="020B0604020202020204" pitchFamily="34" charset="0"/>
              </a:rPr>
              <a:pPr>
                <a:spcBef>
                  <a:spcPct val="0"/>
                </a:spcBef>
                <a:buFontTx/>
                <a:buNone/>
              </a:pPr>
              <a:t>4</a:t>
            </a:fld>
            <a:endParaRPr lang="en-US" altLang="ja-JP" sz="1200">
              <a:solidFill>
                <a:srgbClr val="898989"/>
              </a:solidFill>
              <a:latin typeface="Arial" panose="020B0604020202020204" pitchFamily="34" charset="0"/>
            </a:endParaRPr>
          </a:p>
        </p:txBody>
      </p:sp>
      <p:sp>
        <p:nvSpPr>
          <p:cNvPr id="11268" name="テキスト ボックス 36">
            <a:extLst>
              <a:ext uri="{FF2B5EF4-FFF2-40B4-BE49-F238E27FC236}">
                <a16:creationId xmlns:a16="http://schemas.microsoft.com/office/drawing/2014/main" id="{5263FF98-D498-485F-8A5F-838FCA88BACB}"/>
              </a:ext>
            </a:extLst>
          </p:cNvPr>
          <p:cNvSpPr txBox="1">
            <a:spLocks noChangeArrowheads="1"/>
          </p:cNvSpPr>
          <p:nvPr/>
        </p:nvSpPr>
        <p:spPr bwMode="auto">
          <a:xfrm>
            <a:off x="7451725" y="44450"/>
            <a:ext cx="1666875" cy="369888"/>
          </a:xfrm>
          <a:prstGeom prst="rect">
            <a:avLst/>
          </a:prstGeom>
          <a:noFill/>
          <a:ln w="127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a:spcBef>
                <a:spcPct val="0"/>
              </a:spcBef>
              <a:buFontTx/>
              <a:buNone/>
            </a:pPr>
            <a:r>
              <a:rPr lang="ja-JP" altLang="en-US" sz="1800" dirty="0">
                <a:solidFill>
                  <a:srgbClr val="0070C0"/>
                </a:solidFill>
                <a:latin typeface="Arial" panose="020B0604020202020204" pitchFamily="34" charset="0"/>
              </a:rPr>
              <a:t>提案書：</a:t>
            </a:r>
            <a:r>
              <a:rPr lang="en-US" altLang="ja-JP" sz="1800" dirty="0">
                <a:solidFill>
                  <a:srgbClr val="0070C0"/>
                </a:solidFill>
                <a:latin typeface="Arial" panose="020B0604020202020204" pitchFamily="34" charset="0"/>
              </a:rPr>
              <a:t>Ⅰ</a:t>
            </a:r>
            <a:r>
              <a:rPr lang="ja-JP" altLang="en-US" sz="1800" dirty="0">
                <a:solidFill>
                  <a:srgbClr val="0070C0"/>
                </a:solidFill>
                <a:latin typeface="Arial" panose="020B0604020202020204" pitchFamily="34" charset="0"/>
              </a:rPr>
              <a:t>．４</a:t>
            </a:r>
          </a:p>
        </p:txBody>
      </p:sp>
      <p:sp>
        <p:nvSpPr>
          <p:cNvPr id="39" name="正方形/長方形 38">
            <a:extLst>
              <a:ext uri="{FF2B5EF4-FFF2-40B4-BE49-F238E27FC236}">
                <a16:creationId xmlns:a16="http://schemas.microsoft.com/office/drawing/2014/main" id="{BA19EDF2-FC46-4CFD-99E1-1026FA3E7297}"/>
              </a:ext>
            </a:extLst>
          </p:cNvPr>
          <p:cNvSpPr>
            <a:spLocks noChangeArrowheads="1"/>
          </p:cNvSpPr>
          <p:nvPr/>
        </p:nvSpPr>
        <p:spPr bwMode="auto">
          <a:xfrm>
            <a:off x="250825" y="3789363"/>
            <a:ext cx="8642350" cy="201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nSpc>
                <a:spcPts val="2500"/>
              </a:lnSpc>
              <a:spcBef>
                <a:spcPct val="0"/>
              </a:spcBef>
              <a:buFont typeface="Arial" panose="020B0604020202020204" pitchFamily="34" charset="0"/>
              <a:buNone/>
              <a:defRPr/>
            </a:pPr>
            <a:r>
              <a:rPr lang="ja-JP" altLang="en-US" sz="2800" dirty="0">
                <a:latin typeface="+mn-lt"/>
                <a:ea typeface="+mj-ea"/>
              </a:rPr>
              <a:t>（４）政策・長期ビジョンへの有効性</a:t>
            </a:r>
            <a:endParaRPr lang="en-US" altLang="ja-JP" sz="2800" dirty="0">
              <a:latin typeface="+mn-lt"/>
              <a:ea typeface="+mj-ea"/>
            </a:endParaRPr>
          </a:p>
          <a:p>
            <a:pPr>
              <a:lnSpc>
                <a:spcPts val="2500"/>
              </a:lnSpc>
              <a:spcBef>
                <a:spcPct val="0"/>
              </a:spcBef>
              <a:buFontTx/>
              <a:buNone/>
              <a:defRPr/>
            </a:pPr>
            <a:r>
              <a:rPr lang="ja-JP" altLang="en-US" sz="1800" dirty="0">
                <a:solidFill>
                  <a:srgbClr val="0070C0"/>
                </a:solidFill>
                <a:latin typeface="+mn-lt"/>
                <a:ea typeface="+mj-ea"/>
              </a:rPr>
              <a:t>・研究開発テーマが、政策又は長期ビジョンの形成に有効である点を以下の観点から説明してください。</a:t>
            </a:r>
          </a:p>
          <a:p>
            <a:pPr>
              <a:lnSpc>
                <a:spcPts val="2500"/>
              </a:lnSpc>
              <a:spcBef>
                <a:spcPct val="0"/>
              </a:spcBef>
              <a:buFontTx/>
              <a:buNone/>
              <a:defRPr/>
            </a:pPr>
            <a:r>
              <a:rPr lang="ja-JP" altLang="en-US" sz="1800" dirty="0">
                <a:solidFill>
                  <a:srgbClr val="0070C0"/>
                </a:solidFill>
                <a:latin typeface="+mn-lt"/>
                <a:ea typeface="+mj-ea"/>
              </a:rPr>
              <a:t>　・産業政策の課題解決に資する点</a:t>
            </a:r>
          </a:p>
          <a:p>
            <a:pPr>
              <a:lnSpc>
                <a:spcPts val="2500"/>
              </a:lnSpc>
              <a:spcBef>
                <a:spcPct val="0"/>
              </a:spcBef>
              <a:buFontTx/>
              <a:buNone/>
              <a:defRPr/>
            </a:pPr>
            <a:r>
              <a:rPr lang="ja-JP" altLang="en-US" sz="1800" dirty="0">
                <a:solidFill>
                  <a:srgbClr val="0070C0"/>
                </a:solidFill>
                <a:latin typeface="+mn-lt"/>
                <a:ea typeface="+mj-ea"/>
              </a:rPr>
              <a:t>　・開発成功時の政策的インパクトが大きく、国家プロジェクト等として取組むべきと考えられる点</a:t>
            </a:r>
          </a:p>
        </p:txBody>
      </p:sp>
      <p:sp>
        <p:nvSpPr>
          <p:cNvPr id="11270" name="テキスト ボックス 27">
            <a:extLst>
              <a:ext uri="{FF2B5EF4-FFF2-40B4-BE49-F238E27FC236}">
                <a16:creationId xmlns:a16="http://schemas.microsoft.com/office/drawing/2014/main" id="{D5D27CCE-66B6-4233-9018-0F9F7983A601}"/>
              </a:ext>
            </a:extLst>
          </p:cNvPr>
          <p:cNvSpPr txBox="1">
            <a:spLocks noChangeArrowheads="1"/>
          </p:cNvSpPr>
          <p:nvPr/>
        </p:nvSpPr>
        <p:spPr bwMode="auto">
          <a:xfrm>
            <a:off x="5580063" y="3756025"/>
            <a:ext cx="1666875" cy="368300"/>
          </a:xfrm>
          <a:prstGeom prst="rect">
            <a:avLst/>
          </a:prstGeom>
          <a:noFill/>
          <a:ln w="127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a:spcBef>
                <a:spcPct val="0"/>
              </a:spcBef>
              <a:buFontTx/>
              <a:buNone/>
            </a:pPr>
            <a:r>
              <a:rPr lang="ja-JP" altLang="en-US" sz="1800" dirty="0">
                <a:solidFill>
                  <a:srgbClr val="0070C0"/>
                </a:solidFill>
                <a:latin typeface="Arial" panose="020B0604020202020204" pitchFamily="34" charset="0"/>
              </a:rPr>
              <a:t>提案書：</a:t>
            </a:r>
            <a:r>
              <a:rPr lang="en-US" altLang="ja-JP" sz="1800" dirty="0">
                <a:solidFill>
                  <a:srgbClr val="0070C0"/>
                </a:solidFill>
                <a:latin typeface="Arial" panose="020B0604020202020204" pitchFamily="34" charset="0"/>
              </a:rPr>
              <a:t>Ⅰ</a:t>
            </a:r>
            <a:r>
              <a:rPr lang="ja-JP" altLang="en-US" sz="1800" dirty="0">
                <a:solidFill>
                  <a:srgbClr val="0070C0"/>
                </a:solidFill>
                <a:latin typeface="Arial" panose="020B0604020202020204" pitchFamily="34" charset="0"/>
              </a:rPr>
              <a:t>．５</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6739403F-F5C0-4FC8-8B06-2A161C124C54}"/>
              </a:ext>
            </a:extLst>
          </p:cNvPr>
          <p:cNvPicPr>
            <a:picLocks noChangeAspect="1"/>
          </p:cNvPicPr>
          <p:nvPr/>
        </p:nvPicPr>
        <p:blipFill>
          <a:blip r:embed="rId2"/>
          <a:stretch>
            <a:fillRect/>
          </a:stretch>
        </p:blipFill>
        <p:spPr>
          <a:xfrm>
            <a:off x="1763688" y="188640"/>
            <a:ext cx="6931846" cy="3510935"/>
          </a:xfrm>
          <a:prstGeom prst="rect">
            <a:avLst/>
          </a:prstGeom>
        </p:spPr>
      </p:pic>
      <p:sp>
        <p:nvSpPr>
          <p:cNvPr id="13314" name="スライド番号プレースホルダー 2">
            <a:extLst>
              <a:ext uri="{FF2B5EF4-FFF2-40B4-BE49-F238E27FC236}">
                <a16:creationId xmlns:a16="http://schemas.microsoft.com/office/drawing/2014/main" id="{6AD66DB9-C2E4-42B5-A131-0A67AB6D062D}"/>
              </a:ext>
            </a:extLst>
          </p:cNvPr>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fld id="{F2199AC5-B7F5-4721-B6B8-79805DA2ABB4}" type="slidenum">
              <a:rPr lang="en-US" altLang="ja-JP" sz="1200">
                <a:solidFill>
                  <a:srgbClr val="898989"/>
                </a:solidFill>
                <a:latin typeface="Arial" panose="020B0604020202020204" pitchFamily="34" charset="0"/>
              </a:rPr>
              <a:pPr>
                <a:spcBef>
                  <a:spcPct val="0"/>
                </a:spcBef>
                <a:buFontTx/>
                <a:buNone/>
              </a:pPr>
              <a:t>5</a:t>
            </a:fld>
            <a:endParaRPr lang="en-US" altLang="ja-JP" sz="1200">
              <a:solidFill>
                <a:srgbClr val="898989"/>
              </a:solidFill>
              <a:latin typeface="Arial" panose="020B0604020202020204" pitchFamily="34" charset="0"/>
            </a:endParaRPr>
          </a:p>
        </p:txBody>
      </p:sp>
      <p:sp>
        <p:nvSpPr>
          <p:cNvPr id="4" name="角丸四角形 3">
            <a:extLst>
              <a:ext uri="{FF2B5EF4-FFF2-40B4-BE49-F238E27FC236}">
                <a16:creationId xmlns:a16="http://schemas.microsoft.com/office/drawing/2014/main" id="{521C48D3-6BAB-4E90-8D55-1D27C1ED5B90}"/>
              </a:ext>
            </a:extLst>
          </p:cNvPr>
          <p:cNvSpPr/>
          <p:nvPr/>
        </p:nvSpPr>
        <p:spPr>
          <a:xfrm>
            <a:off x="93663" y="188640"/>
            <a:ext cx="9010650" cy="6480720"/>
          </a:xfrm>
          <a:prstGeom prst="roundRect">
            <a:avLst>
              <a:gd name="adj" fmla="val 8285"/>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3389" name="テキスト ボックス 3">
            <a:extLst>
              <a:ext uri="{FF2B5EF4-FFF2-40B4-BE49-F238E27FC236}">
                <a16:creationId xmlns:a16="http://schemas.microsoft.com/office/drawing/2014/main" id="{422F01C2-438B-4865-A31A-D41E89E84655}"/>
              </a:ext>
            </a:extLst>
          </p:cNvPr>
          <p:cNvSpPr txBox="1">
            <a:spLocks noChangeArrowheads="1"/>
          </p:cNvSpPr>
          <p:nvPr/>
        </p:nvSpPr>
        <p:spPr bwMode="auto">
          <a:xfrm>
            <a:off x="282575" y="332656"/>
            <a:ext cx="1804988" cy="3683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lang="en-US" altLang="ja-JP" sz="1800" b="1" dirty="0">
                <a:solidFill>
                  <a:srgbClr val="0070C0"/>
                </a:solidFill>
                <a:latin typeface="Arial" panose="020B0604020202020204" pitchFamily="34" charset="0"/>
              </a:rPr>
              <a:t>【</a:t>
            </a:r>
            <a:r>
              <a:rPr lang="ja-JP" altLang="en-US" sz="1800" b="1" dirty="0">
                <a:solidFill>
                  <a:srgbClr val="0070C0"/>
                </a:solidFill>
                <a:latin typeface="Arial" panose="020B0604020202020204" pitchFamily="34" charset="0"/>
              </a:rPr>
              <a:t>図表の一例</a:t>
            </a:r>
            <a:r>
              <a:rPr lang="en-US" altLang="ja-JP" sz="1800" b="1" dirty="0">
                <a:solidFill>
                  <a:srgbClr val="0070C0"/>
                </a:solidFill>
                <a:latin typeface="Arial" panose="020B0604020202020204" pitchFamily="34" charset="0"/>
              </a:rPr>
              <a:t>】</a:t>
            </a:r>
            <a:endParaRPr lang="ja-JP" altLang="en-US" sz="1800" b="1" dirty="0">
              <a:solidFill>
                <a:srgbClr val="0070C0"/>
              </a:solidFill>
              <a:latin typeface="Arial" panose="020B0604020202020204" pitchFamily="34" charset="0"/>
            </a:endParaRPr>
          </a:p>
        </p:txBody>
      </p:sp>
      <p:pic>
        <p:nvPicPr>
          <p:cNvPr id="2" name="図 1">
            <a:extLst>
              <a:ext uri="{FF2B5EF4-FFF2-40B4-BE49-F238E27FC236}">
                <a16:creationId xmlns:a16="http://schemas.microsoft.com/office/drawing/2014/main" id="{AAFFD3FA-A2C0-4DED-9258-E24E2D15EBEB}"/>
              </a:ext>
            </a:extLst>
          </p:cNvPr>
          <p:cNvPicPr>
            <a:picLocks noChangeAspect="1"/>
          </p:cNvPicPr>
          <p:nvPr/>
        </p:nvPicPr>
        <p:blipFill>
          <a:blip r:embed="rId3"/>
          <a:stretch>
            <a:fillRect/>
          </a:stretch>
        </p:blipFill>
        <p:spPr>
          <a:xfrm>
            <a:off x="1403648" y="3645024"/>
            <a:ext cx="6334293" cy="2969009"/>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タイトル 1">
            <a:extLst>
              <a:ext uri="{FF2B5EF4-FFF2-40B4-BE49-F238E27FC236}">
                <a16:creationId xmlns:a16="http://schemas.microsoft.com/office/drawing/2014/main" id="{18324A0D-944B-461F-8A84-D29E651D64E7}"/>
              </a:ext>
            </a:extLst>
          </p:cNvPr>
          <p:cNvSpPr>
            <a:spLocks noGrp="1"/>
          </p:cNvSpPr>
          <p:nvPr>
            <p:ph type="ctrTitle"/>
          </p:nvPr>
        </p:nvSpPr>
        <p:spPr/>
        <p:txBody>
          <a:bodyPr/>
          <a:lstStyle/>
          <a:p>
            <a:r>
              <a:rPr lang="ja-JP" altLang="en-US"/>
              <a:t>以下補足資料</a:t>
            </a:r>
          </a:p>
        </p:txBody>
      </p:sp>
      <p:sp>
        <p:nvSpPr>
          <p:cNvPr id="14339" name="サブタイトル 2">
            <a:extLst>
              <a:ext uri="{FF2B5EF4-FFF2-40B4-BE49-F238E27FC236}">
                <a16:creationId xmlns:a16="http://schemas.microsoft.com/office/drawing/2014/main" id="{B5B02709-33E2-4FAE-8BA7-DD1C1A6E5309}"/>
              </a:ext>
            </a:extLst>
          </p:cNvPr>
          <p:cNvSpPr>
            <a:spLocks noGrp="1"/>
          </p:cNvSpPr>
          <p:nvPr>
            <p:ph type="subTitle" idx="1"/>
          </p:nvPr>
        </p:nvSpPr>
        <p:spPr/>
        <p:txBody>
          <a:bodyPr/>
          <a:lstStyle/>
          <a:p>
            <a:r>
              <a:rPr lang="ja-JP" altLang="en-US">
                <a:solidFill>
                  <a:schemeClr val="tx1"/>
                </a:solidFill>
              </a:rPr>
              <a:t>必要に応じて説明を求めるので、</a:t>
            </a:r>
            <a:br>
              <a:rPr lang="en-US" altLang="ja-JP">
                <a:solidFill>
                  <a:schemeClr val="tx1"/>
                </a:solidFill>
              </a:rPr>
            </a:br>
            <a:r>
              <a:rPr lang="ja-JP" altLang="en-US">
                <a:solidFill>
                  <a:schemeClr val="tx1"/>
                </a:solidFill>
              </a:rPr>
              <a:t>ご用意ください。</a:t>
            </a:r>
          </a:p>
        </p:txBody>
      </p:sp>
      <p:sp>
        <p:nvSpPr>
          <p:cNvPr id="14340" name="スライド番号プレースホルダー 3">
            <a:extLst>
              <a:ext uri="{FF2B5EF4-FFF2-40B4-BE49-F238E27FC236}">
                <a16:creationId xmlns:a16="http://schemas.microsoft.com/office/drawing/2014/main" id="{DFEC6391-D707-4A28-9F66-52902D221862}"/>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fld id="{A5BC9BF5-28BE-45BE-BAA0-0A72812EFD84}" type="slidenum">
              <a:rPr lang="en-US" altLang="ja-JP" sz="1200">
                <a:solidFill>
                  <a:srgbClr val="898989"/>
                </a:solidFill>
                <a:latin typeface="Arial" panose="020B0604020202020204" pitchFamily="34" charset="0"/>
              </a:rPr>
              <a:pPr>
                <a:spcBef>
                  <a:spcPct val="0"/>
                </a:spcBef>
                <a:buFontTx/>
                <a:buNone/>
              </a:pPr>
              <a:t>6</a:t>
            </a:fld>
            <a:endParaRPr lang="en-US" altLang="ja-JP" sz="1200">
              <a:solidFill>
                <a:srgbClr val="898989"/>
              </a:solidFill>
              <a:latin typeface="Arial" panose="020B060402020202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5">
            <a:extLst>
              <a:ext uri="{FF2B5EF4-FFF2-40B4-BE49-F238E27FC236}">
                <a16:creationId xmlns:a16="http://schemas.microsoft.com/office/drawing/2014/main" id="{572ECE75-B7E0-49D0-A1CC-AEB27B430694}"/>
              </a:ext>
            </a:extLst>
          </p:cNvPr>
          <p:cNvSpPr>
            <a:spLocks noGrp="1"/>
          </p:cNvSpPr>
          <p:nvPr>
            <p:ph type="title"/>
          </p:nvPr>
        </p:nvSpPr>
        <p:spPr>
          <a:xfrm>
            <a:off x="457200" y="44450"/>
            <a:ext cx="8218488" cy="561975"/>
          </a:xfrm>
        </p:spPr>
        <p:txBody>
          <a:bodyPr rtlCol="0">
            <a:normAutofit fontScale="90000"/>
          </a:bodyPr>
          <a:lstStyle/>
          <a:p>
            <a:pPr eaLnBrk="1" fontAlgn="auto" hangingPunct="1">
              <a:spcAft>
                <a:spcPts val="0"/>
              </a:spcAft>
              <a:defRPr/>
            </a:pPr>
            <a:r>
              <a:rPr lang="en-US" altLang="ja-JP" dirty="0">
                <a:latin typeface="+mn-lt"/>
              </a:rPr>
              <a:t>Ⅱ</a:t>
            </a:r>
            <a:r>
              <a:rPr lang="ja-JP" altLang="en-US" dirty="0" err="1">
                <a:latin typeface="+mn-lt"/>
              </a:rPr>
              <a:t>．</a:t>
            </a:r>
            <a:r>
              <a:rPr lang="ja-JP" altLang="en-US" dirty="0">
                <a:latin typeface="+mn-lt"/>
              </a:rPr>
              <a:t>実施計画に関する情報</a:t>
            </a:r>
          </a:p>
        </p:txBody>
      </p:sp>
      <p:sp>
        <p:nvSpPr>
          <p:cNvPr id="7" name="テキスト ボックス 6">
            <a:extLst>
              <a:ext uri="{FF2B5EF4-FFF2-40B4-BE49-F238E27FC236}">
                <a16:creationId xmlns:a16="http://schemas.microsoft.com/office/drawing/2014/main" id="{E6FBAC94-11C5-49CB-8904-719C647532DD}"/>
              </a:ext>
            </a:extLst>
          </p:cNvPr>
          <p:cNvSpPr txBox="1"/>
          <p:nvPr/>
        </p:nvSpPr>
        <p:spPr>
          <a:xfrm>
            <a:off x="107504" y="688628"/>
            <a:ext cx="8874125" cy="2308324"/>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eaLnBrk="1" hangingPunct="1">
              <a:defRPr/>
            </a:pPr>
            <a:r>
              <a:rPr lang="ja-JP" altLang="en-US" dirty="0">
                <a:solidFill>
                  <a:srgbClr val="0070C0"/>
                </a:solidFill>
                <a:ea typeface="+mj-ea"/>
              </a:rPr>
              <a:t>（１）研究計画の概要</a:t>
            </a:r>
            <a:endParaRPr lang="en-US" altLang="ja-JP" dirty="0">
              <a:solidFill>
                <a:srgbClr val="0070C0"/>
              </a:solidFill>
              <a:ea typeface="+mj-ea"/>
            </a:endParaRPr>
          </a:p>
          <a:p>
            <a:pPr eaLnBrk="1" hangingPunct="1">
              <a:defRPr/>
            </a:pPr>
            <a:r>
              <a:rPr lang="ja-JP" altLang="en-US" dirty="0">
                <a:solidFill>
                  <a:srgbClr val="0070C0"/>
                </a:solidFill>
                <a:ea typeface="+mj-ea"/>
              </a:rPr>
              <a:t>研究開発期間、必要経費概算、研究開発項目と目標（２年間以上の提案の場合は、１年目終了時の中間目標も記入）、実施機関の分担について分かりやすく簡潔にまとめてください。</a:t>
            </a:r>
          </a:p>
          <a:p>
            <a:pPr eaLnBrk="1" hangingPunct="1">
              <a:defRPr/>
            </a:pPr>
            <a:r>
              <a:rPr lang="ja-JP" altLang="en-US" dirty="0">
                <a:solidFill>
                  <a:srgbClr val="0070C0"/>
                </a:solidFill>
                <a:ea typeface="+mj-ea"/>
              </a:rPr>
              <a:t>（２）実施体制に関する情報</a:t>
            </a:r>
          </a:p>
          <a:p>
            <a:pPr eaLnBrk="1" hangingPunct="1">
              <a:defRPr/>
            </a:pPr>
            <a:r>
              <a:rPr lang="ja-JP" altLang="en-US" dirty="0">
                <a:solidFill>
                  <a:srgbClr val="0070C0"/>
                </a:solidFill>
                <a:ea typeface="+mj-ea"/>
              </a:rPr>
              <a:t>実施体制図（実施機関、その所在地、担当研究項目）について記載してください。</a:t>
            </a:r>
          </a:p>
          <a:p>
            <a:pPr eaLnBrk="1" hangingPunct="1">
              <a:defRPr/>
            </a:pPr>
            <a:r>
              <a:rPr lang="ja-JP" altLang="en-US" dirty="0">
                <a:solidFill>
                  <a:srgbClr val="0070C0"/>
                </a:solidFill>
                <a:ea typeface="+mj-ea"/>
              </a:rPr>
              <a:t>（３）研究開発予算と研究人員数</a:t>
            </a:r>
            <a:endParaRPr lang="en-US" altLang="ja-JP" dirty="0">
              <a:solidFill>
                <a:srgbClr val="0070C0"/>
              </a:solidFill>
              <a:ea typeface="+mj-ea"/>
            </a:endParaRPr>
          </a:p>
          <a:p>
            <a:pPr eaLnBrk="1" hangingPunct="1">
              <a:defRPr/>
            </a:pPr>
            <a:r>
              <a:rPr lang="ja-JP" altLang="en-US" dirty="0">
                <a:solidFill>
                  <a:srgbClr val="0070C0"/>
                </a:solidFill>
                <a:ea typeface="+mj-ea"/>
              </a:rPr>
              <a:t>研究開発項目ごとの担当機関、予算、研究人員数の四半期ごとの展開を記載してください。</a:t>
            </a:r>
            <a:endParaRPr lang="en-US" altLang="ja-JP" dirty="0">
              <a:solidFill>
                <a:srgbClr val="0070C0"/>
              </a:solidFill>
              <a:ea typeface="+mj-ea"/>
            </a:endParaRPr>
          </a:p>
          <a:p>
            <a:pPr eaLnBrk="1" hangingPunct="1">
              <a:defRPr/>
            </a:pPr>
            <a:r>
              <a:rPr lang="en-US" altLang="ja-JP" dirty="0">
                <a:solidFill>
                  <a:srgbClr val="0070C0"/>
                </a:solidFill>
              </a:rPr>
              <a:t>※</a:t>
            </a:r>
            <a:r>
              <a:rPr lang="ja-JP" altLang="en-US" dirty="0">
                <a:solidFill>
                  <a:srgbClr val="0070C0"/>
                </a:solidFill>
              </a:rPr>
              <a:t>各項目を記載の上、ポイントを説明してください。</a:t>
            </a:r>
          </a:p>
        </p:txBody>
      </p:sp>
      <p:sp>
        <p:nvSpPr>
          <p:cNvPr id="11268" name="テキスト ボックス 9">
            <a:extLst>
              <a:ext uri="{FF2B5EF4-FFF2-40B4-BE49-F238E27FC236}">
                <a16:creationId xmlns:a16="http://schemas.microsoft.com/office/drawing/2014/main" id="{23FDC280-2500-4E35-A0EC-224EB81E3103}"/>
              </a:ext>
            </a:extLst>
          </p:cNvPr>
          <p:cNvSpPr txBox="1">
            <a:spLocks noChangeArrowheads="1"/>
          </p:cNvSpPr>
          <p:nvPr/>
        </p:nvSpPr>
        <p:spPr bwMode="auto">
          <a:xfrm>
            <a:off x="244475" y="3290888"/>
            <a:ext cx="3302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defRPr/>
            </a:pPr>
            <a:r>
              <a:rPr lang="ja-JP" altLang="en-US" sz="2800" dirty="0">
                <a:latin typeface="+mn-lt"/>
                <a:ea typeface="+mj-ea"/>
              </a:rPr>
              <a:t>（１）研究計画の概要</a:t>
            </a:r>
          </a:p>
        </p:txBody>
      </p:sp>
      <p:sp>
        <p:nvSpPr>
          <p:cNvPr id="15365" name="スライド番号プレースホルダー 1">
            <a:extLst>
              <a:ext uri="{FF2B5EF4-FFF2-40B4-BE49-F238E27FC236}">
                <a16:creationId xmlns:a16="http://schemas.microsoft.com/office/drawing/2014/main" id="{AFE43841-77A5-43AA-95FE-86A347CFFE1D}"/>
              </a:ext>
            </a:extLst>
          </p:cNvPr>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fld id="{CFA42113-F63F-435C-849E-D8AC9F440F49}" type="slidenum">
              <a:rPr lang="en-US" altLang="ja-JP" sz="1200">
                <a:solidFill>
                  <a:srgbClr val="898989"/>
                </a:solidFill>
                <a:latin typeface="Arial" panose="020B0604020202020204" pitchFamily="34" charset="0"/>
              </a:rPr>
              <a:pPr>
                <a:spcBef>
                  <a:spcPct val="0"/>
                </a:spcBef>
                <a:buFontTx/>
                <a:buNone/>
              </a:pPr>
              <a:t>7</a:t>
            </a:fld>
            <a:endParaRPr lang="en-US" altLang="ja-JP" sz="1200">
              <a:solidFill>
                <a:srgbClr val="898989"/>
              </a:solidFill>
              <a:latin typeface="Arial" panose="020B0604020202020204" pitchFamily="34" charset="0"/>
            </a:endParaRPr>
          </a:p>
        </p:txBody>
      </p:sp>
      <p:sp>
        <p:nvSpPr>
          <p:cNvPr id="15366" name="テキスト ボックス 9">
            <a:extLst>
              <a:ext uri="{FF2B5EF4-FFF2-40B4-BE49-F238E27FC236}">
                <a16:creationId xmlns:a16="http://schemas.microsoft.com/office/drawing/2014/main" id="{721DFFED-D38B-45C5-95CE-D468EC3648CB}"/>
              </a:ext>
            </a:extLst>
          </p:cNvPr>
          <p:cNvSpPr txBox="1">
            <a:spLocks noChangeArrowheads="1"/>
          </p:cNvSpPr>
          <p:nvPr/>
        </p:nvSpPr>
        <p:spPr bwMode="auto">
          <a:xfrm>
            <a:off x="5580063" y="134938"/>
            <a:ext cx="1666875" cy="369887"/>
          </a:xfrm>
          <a:prstGeom prst="rect">
            <a:avLst/>
          </a:prstGeom>
          <a:noFill/>
          <a:ln w="127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a:spcBef>
                <a:spcPct val="0"/>
              </a:spcBef>
              <a:buFontTx/>
              <a:buNone/>
            </a:pPr>
            <a:r>
              <a:rPr lang="ja-JP" altLang="en-US" sz="1800">
                <a:solidFill>
                  <a:srgbClr val="0070C0"/>
                </a:solidFill>
                <a:latin typeface="Arial" panose="020B0604020202020204" pitchFamily="34" charset="0"/>
              </a:rPr>
              <a:t>提案書：</a:t>
            </a:r>
            <a:r>
              <a:rPr lang="en-US" altLang="ja-JP" sz="1800">
                <a:solidFill>
                  <a:srgbClr val="0070C0"/>
                </a:solidFill>
                <a:latin typeface="Arial" panose="020B0604020202020204" pitchFamily="34" charset="0"/>
              </a:rPr>
              <a:t>Ⅱ</a:t>
            </a:r>
            <a:endParaRPr lang="ja-JP" altLang="en-US" sz="1800">
              <a:solidFill>
                <a:srgbClr val="0070C0"/>
              </a:solidFill>
              <a:latin typeface="Arial" panose="020B0604020202020204" pitchFamily="34" charset="0"/>
            </a:endParaRPr>
          </a:p>
        </p:txBody>
      </p:sp>
      <p:sp>
        <p:nvSpPr>
          <p:cNvPr id="11" name="テキスト ボックス 1">
            <a:extLst>
              <a:ext uri="{FF2B5EF4-FFF2-40B4-BE49-F238E27FC236}">
                <a16:creationId xmlns:a16="http://schemas.microsoft.com/office/drawing/2014/main" id="{FE951280-7F46-4258-B171-C40C441205C3}"/>
              </a:ext>
            </a:extLst>
          </p:cNvPr>
          <p:cNvSpPr txBox="1">
            <a:spLocks noChangeArrowheads="1"/>
          </p:cNvSpPr>
          <p:nvPr/>
        </p:nvSpPr>
        <p:spPr bwMode="auto">
          <a:xfrm>
            <a:off x="244475" y="3748088"/>
            <a:ext cx="8640763"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 typeface="Arial" panose="020B0604020202020204" pitchFamily="34" charset="0"/>
              <a:buNone/>
              <a:defRPr/>
            </a:pPr>
            <a:r>
              <a:rPr lang="en-US" altLang="ja-JP" sz="1800" dirty="0">
                <a:solidFill>
                  <a:srgbClr val="0070C0"/>
                </a:solidFill>
                <a:latin typeface="+mj-lt"/>
                <a:ea typeface="+mj-ea"/>
              </a:rPr>
              <a:t>【</a:t>
            </a:r>
            <a:r>
              <a:rPr lang="ja-JP" altLang="en-US" sz="1800" dirty="0">
                <a:solidFill>
                  <a:srgbClr val="0070C0"/>
                </a:solidFill>
                <a:latin typeface="+mj-lt"/>
                <a:ea typeface="+mj-ea"/>
              </a:rPr>
              <a:t>記入例</a:t>
            </a:r>
            <a:r>
              <a:rPr lang="en-US" altLang="ja-JP" sz="1800" dirty="0">
                <a:solidFill>
                  <a:srgbClr val="0070C0"/>
                </a:solidFill>
                <a:latin typeface="+mj-lt"/>
                <a:ea typeface="+mj-ea"/>
              </a:rPr>
              <a:t>】</a:t>
            </a:r>
            <a:r>
              <a:rPr lang="ja-JP" altLang="en-US" sz="1800" dirty="0">
                <a:solidFill>
                  <a:srgbClr val="0070C0"/>
                </a:solidFill>
                <a:latin typeface="+mj-lt"/>
                <a:ea typeface="+mj-ea"/>
              </a:rPr>
              <a:t>・研究開発期間：２０２１年６月～○○年○月　（○年○ヶ月）</a:t>
            </a:r>
            <a:endParaRPr lang="en-US" altLang="ja-JP" sz="1800" dirty="0">
              <a:solidFill>
                <a:srgbClr val="0070C0"/>
              </a:solidFill>
              <a:latin typeface="+mj-lt"/>
              <a:ea typeface="+mj-ea"/>
            </a:endParaRPr>
          </a:p>
          <a:p>
            <a:pPr>
              <a:spcBef>
                <a:spcPct val="0"/>
              </a:spcBef>
              <a:buFont typeface="Arial" panose="020B0604020202020204" pitchFamily="34" charset="0"/>
              <a:buNone/>
              <a:defRPr/>
            </a:pPr>
            <a:r>
              <a:rPr lang="ja-JP" altLang="en-US" sz="1800" dirty="0">
                <a:solidFill>
                  <a:srgbClr val="0070C0"/>
                </a:solidFill>
                <a:latin typeface="+mj-lt"/>
                <a:ea typeface="+mj-ea"/>
              </a:rPr>
              <a:t>　　　　　　・実施機関：○○</a:t>
            </a:r>
            <a:r>
              <a:rPr lang="en-US" altLang="ja-JP" sz="1800" dirty="0">
                <a:solidFill>
                  <a:srgbClr val="0070C0"/>
                </a:solidFill>
                <a:latin typeface="+mj-lt"/>
                <a:ea typeface="+mj-ea"/>
              </a:rPr>
              <a:t>(</a:t>
            </a:r>
            <a:r>
              <a:rPr lang="ja-JP" altLang="en-US" sz="1800" dirty="0">
                <a:solidFill>
                  <a:srgbClr val="0070C0"/>
                </a:solidFill>
                <a:latin typeface="+mj-lt"/>
                <a:ea typeface="+mj-ea"/>
              </a:rPr>
              <a:t>株</a:t>
            </a:r>
            <a:r>
              <a:rPr lang="en-US" altLang="ja-JP" sz="1800" dirty="0">
                <a:solidFill>
                  <a:srgbClr val="0070C0"/>
                </a:solidFill>
                <a:latin typeface="+mj-lt"/>
                <a:ea typeface="+mj-ea"/>
              </a:rPr>
              <a:t>)</a:t>
            </a:r>
            <a:r>
              <a:rPr lang="ja-JP" altLang="en-US" sz="1800" dirty="0">
                <a:solidFill>
                  <a:srgbClr val="0070C0"/>
                </a:solidFill>
                <a:latin typeface="+mj-lt"/>
                <a:ea typeface="+mj-ea"/>
              </a:rPr>
              <a:t>（再委託</a:t>
            </a:r>
            <a:r>
              <a:rPr lang="ja-JP" altLang="en-US" sz="1800" dirty="0">
                <a:solidFill>
                  <a:srgbClr val="0070C0"/>
                </a:solidFill>
                <a:latin typeface="+mj-lt"/>
                <a:ea typeface="+mj-ea"/>
                <a:sym typeface="Wingdings" panose="05000000000000000000" pitchFamily="2" charset="2"/>
              </a:rPr>
              <a:t>：○○大学</a:t>
            </a:r>
            <a:r>
              <a:rPr lang="ja-JP" altLang="en-US" sz="1800" dirty="0">
                <a:solidFill>
                  <a:srgbClr val="0070C0"/>
                </a:solidFill>
                <a:latin typeface="+mj-lt"/>
                <a:ea typeface="+mj-ea"/>
              </a:rPr>
              <a:t>）、◇◇大学、△△大学</a:t>
            </a:r>
            <a:endParaRPr lang="en-US" altLang="ja-JP" sz="1800" dirty="0">
              <a:solidFill>
                <a:srgbClr val="0070C0"/>
              </a:solidFill>
              <a:latin typeface="+mj-lt"/>
              <a:ea typeface="+mj-ea"/>
            </a:endParaRPr>
          </a:p>
          <a:p>
            <a:pPr>
              <a:spcBef>
                <a:spcPct val="0"/>
              </a:spcBef>
              <a:buFont typeface="Arial" panose="020B0604020202020204" pitchFamily="34" charset="0"/>
              <a:buNone/>
              <a:defRPr/>
            </a:pPr>
            <a:r>
              <a:rPr lang="ja-JP" altLang="en-US" sz="1800" dirty="0">
                <a:solidFill>
                  <a:srgbClr val="0070C0"/>
                </a:solidFill>
                <a:latin typeface="+mj-lt"/>
                <a:ea typeface="+mj-ea"/>
              </a:rPr>
              <a:t>　　　　　　・経費概算：１年目○○百万円、２年目○○</a:t>
            </a:r>
            <a:r>
              <a:rPr lang="ja-JP" altLang="en-US" sz="1800" dirty="0">
                <a:solidFill>
                  <a:srgbClr val="0070C0"/>
                </a:solidFill>
              </a:rPr>
              <a:t>百万円</a:t>
            </a:r>
            <a:r>
              <a:rPr lang="ja-JP" altLang="en-US" sz="1800" dirty="0">
                <a:solidFill>
                  <a:srgbClr val="0070C0"/>
                </a:solidFill>
                <a:latin typeface="+mj-lt"/>
                <a:ea typeface="+mj-ea"/>
              </a:rPr>
              <a:t>、　計○○</a:t>
            </a:r>
            <a:r>
              <a:rPr lang="ja-JP" altLang="en-US" sz="1800" dirty="0">
                <a:solidFill>
                  <a:srgbClr val="0070C0"/>
                </a:solidFill>
              </a:rPr>
              <a:t>百万円</a:t>
            </a:r>
            <a:endParaRPr lang="en-US" altLang="ja-JP" sz="1800" dirty="0">
              <a:solidFill>
                <a:srgbClr val="0070C0"/>
              </a:solidFill>
              <a:latin typeface="+mj-lt"/>
              <a:ea typeface="+mj-ea"/>
            </a:endParaRPr>
          </a:p>
        </p:txBody>
      </p:sp>
      <p:graphicFrame>
        <p:nvGraphicFramePr>
          <p:cNvPr id="2" name="表 1">
            <a:extLst>
              <a:ext uri="{FF2B5EF4-FFF2-40B4-BE49-F238E27FC236}">
                <a16:creationId xmlns:a16="http://schemas.microsoft.com/office/drawing/2014/main" id="{B8B67F18-FBB5-4A5A-B184-DB8F76729572}"/>
              </a:ext>
            </a:extLst>
          </p:cNvPr>
          <p:cNvGraphicFramePr>
            <a:graphicFrameLocks noGrp="1"/>
          </p:cNvGraphicFramePr>
          <p:nvPr/>
        </p:nvGraphicFramePr>
        <p:xfrm>
          <a:off x="354013" y="4652963"/>
          <a:ext cx="8435974" cy="2119313"/>
        </p:xfrm>
        <a:graphic>
          <a:graphicData uri="http://schemas.openxmlformats.org/drawingml/2006/table">
            <a:tbl>
              <a:tblPr firstRow="1" bandRow="1">
                <a:tableStyleId>{5940675A-B579-460E-94D1-54222C63F5DA}</a:tableStyleId>
              </a:tblPr>
              <a:tblGrid>
                <a:gridCol w="1995088">
                  <a:extLst>
                    <a:ext uri="{9D8B030D-6E8A-4147-A177-3AD203B41FA5}">
                      <a16:colId xmlns:a16="http://schemas.microsoft.com/office/drawing/2014/main" val="20000"/>
                    </a:ext>
                  </a:extLst>
                </a:gridCol>
                <a:gridCol w="2011623">
                  <a:extLst>
                    <a:ext uri="{9D8B030D-6E8A-4147-A177-3AD203B41FA5}">
                      <a16:colId xmlns:a16="http://schemas.microsoft.com/office/drawing/2014/main" val="20001"/>
                    </a:ext>
                  </a:extLst>
                </a:gridCol>
                <a:gridCol w="2011623">
                  <a:extLst>
                    <a:ext uri="{9D8B030D-6E8A-4147-A177-3AD203B41FA5}">
                      <a16:colId xmlns:a16="http://schemas.microsoft.com/office/drawing/2014/main" val="20002"/>
                    </a:ext>
                  </a:extLst>
                </a:gridCol>
                <a:gridCol w="1208820">
                  <a:extLst>
                    <a:ext uri="{9D8B030D-6E8A-4147-A177-3AD203B41FA5}">
                      <a16:colId xmlns:a16="http://schemas.microsoft.com/office/drawing/2014/main" val="20003"/>
                    </a:ext>
                  </a:extLst>
                </a:gridCol>
                <a:gridCol w="1208820">
                  <a:extLst>
                    <a:ext uri="{9D8B030D-6E8A-4147-A177-3AD203B41FA5}">
                      <a16:colId xmlns:a16="http://schemas.microsoft.com/office/drawing/2014/main" val="20004"/>
                    </a:ext>
                  </a:extLst>
                </a:gridCol>
              </a:tblGrid>
              <a:tr h="594627">
                <a:tc>
                  <a:txBody>
                    <a:bodyPr/>
                    <a:lstStyle/>
                    <a:p>
                      <a:pPr algn="ctr"/>
                      <a:r>
                        <a:rPr kumimoji="1" lang="ja-JP" altLang="en-US" sz="1100" dirty="0">
                          <a:solidFill>
                            <a:schemeClr val="tx1"/>
                          </a:solidFill>
                        </a:rPr>
                        <a:t>研究開発項目</a:t>
                      </a:r>
                    </a:p>
                  </a:txBody>
                  <a:tcPr marL="91448" marR="91448" marT="45741" marB="4574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100" dirty="0">
                          <a:solidFill>
                            <a:schemeClr val="tx1"/>
                          </a:solidFill>
                        </a:rPr>
                        <a:t>中間目標（値）</a:t>
                      </a:r>
                      <a:endParaRPr kumimoji="1" lang="en-US" altLang="ja-JP" sz="1100" dirty="0">
                        <a:solidFill>
                          <a:schemeClr val="tx1"/>
                        </a:solidFill>
                      </a:endParaRPr>
                    </a:p>
                    <a:p>
                      <a:pPr algn="ctr"/>
                      <a:r>
                        <a:rPr kumimoji="1" lang="ja-JP" altLang="en-US" sz="1100" dirty="0">
                          <a:solidFill>
                            <a:schemeClr val="tx1"/>
                          </a:solidFill>
                        </a:rPr>
                        <a:t>（提案する研究期間が１年の場合は、終了時目標のみ）</a:t>
                      </a:r>
                    </a:p>
                  </a:txBody>
                  <a:tcPr marL="91448" marR="91448" marT="45741" marB="4574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100" dirty="0">
                          <a:solidFill>
                            <a:schemeClr val="tx1"/>
                          </a:solidFill>
                        </a:rPr>
                        <a:t>終了時目標（値）</a:t>
                      </a:r>
                    </a:p>
                  </a:txBody>
                  <a:tcPr marL="91448" marR="91448" marT="45741" marB="4574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100" dirty="0">
                          <a:solidFill>
                            <a:schemeClr val="tx1"/>
                          </a:solidFill>
                        </a:rPr>
                        <a:t>実施機関</a:t>
                      </a:r>
                    </a:p>
                  </a:txBody>
                  <a:tcPr marL="91448" marR="91448" marT="45741" marB="4574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100" dirty="0">
                          <a:solidFill>
                            <a:schemeClr val="tx1"/>
                          </a:solidFill>
                        </a:rPr>
                        <a:t>経費概算</a:t>
                      </a:r>
                      <a:endParaRPr kumimoji="1" lang="en-US" altLang="ja-JP" sz="1100" dirty="0">
                        <a:solidFill>
                          <a:schemeClr val="tx1"/>
                        </a:solidFill>
                      </a:endParaRPr>
                    </a:p>
                    <a:p>
                      <a:pPr algn="ctr"/>
                      <a:r>
                        <a:rPr kumimoji="1" lang="ja-JP" altLang="en-US" sz="1100" dirty="0">
                          <a:solidFill>
                            <a:schemeClr val="tx1"/>
                          </a:solidFill>
                        </a:rPr>
                        <a:t>（内訳）</a:t>
                      </a:r>
                    </a:p>
                  </a:txBody>
                  <a:tcPr marL="91448" marR="91448" marT="45741" marB="4574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371007">
                <a:tc>
                  <a:txBody>
                    <a:bodyPr/>
                    <a:lstStyle/>
                    <a:p>
                      <a:pPr algn="l"/>
                      <a:r>
                        <a:rPr kumimoji="1" lang="en-US" altLang="ja-JP" sz="1100" dirty="0">
                          <a:solidFill>
                            <a:srgbClr val="0070C0"/>
                          </a:solidFill>
                        </a:rPr>
                        <a:t>A</a:t>
                      </a:r>
                      <a:r>
                        <a:rPr kumimoji="1" lang="ja-JP" altLang="en-US" sz="1100" dirty="0">
                          <a:solidFill>
                            <a:srgbClr val="0070C0"/>
                          </a:solidFill>
                        </a:rPr>
                        <a:t>）○○の研究</a:t>
                      </a:r>
                    </a:p>
                  </a:txBody>
                  <a:tcPr marL="91448" marR="91448" marT="45741" marB="45741" anchor="ctr">
                    <a:lnT w="12700" cap="flat" cmpd="sng" algn="ctr">
                      <a:solidFill>
                        <a:schemeClr val="tx1"/>
                      </a:solidFill>
                      <a:prstDash val="solid"/>
                      <a:round/>
                      <a:headEnd type="none" w="med" len="med"/>
                      <a:tailEnd type="none" w="med" len="med"/>
                    </a:lnT>
                  </a:tcPr>
                </a:tc>
                <a:tc>
                  <a:txBody>
                    <a:bodyPr/>
                    <a:lstStyle/>
                    <a:p>
                      <a:pPr algn="ctr"/>
                      <a:r>
                        <a:rPr kumimoji="1" lang="ja-JP" altLang="en-US" sz="1100" dirty="0">
                          <a:solidFill>
                            <a:srgbClr val="0070C0"/>
                          </a:solidFill>
                        </a:rPr>
                        <a:t>＊＊＊</a:t>
                      </a:r>
                    </a:p>
                  </a:txBody>
                  <a:tcPr marL="91448" marR="91448" marT="45741" marB="45741" anchor="ctr">
                    <a:lnT w="12700" cap="flat" cmpd="sng" algn="ctr">
                      <a:solidFill>
                        <a:schemeClr val="tx1"/>
                      </a:solidFill>
                      <a:prstDash val="solid"/>
                      <a:round/>
                      <a:headEnd type="none" w="med" len="med"/>
                      <a:tailEnd type="none" w="med" len="med"/>
                    </a:lnT>
                  </a:tcPr>
                </a:tc>
                <a:tc>
                  <a:txBody>
                    <a:bodyPr/>
                    <a:lstStyle/>
                    <a:p>
                      <a:pPr algn="ctr"/>
                      <a:r>
                        <a:rPr kumimoji="1" lang="ja-JP" altLang="en-US" sz="1100" dirty="0">
                          <a:solidFill>
                            <a:srgbClr val="0070C0"/>
                          </a:solidFill>
                        </a:rPr>
                        <a:t>＊＊＊</a:t>
                      </a:r>
                    </a:p>
                  </a:txBody>
                  <a:tcPr marL="91448" marR="91448" marT="45741" marB="45741" anchor="ctr">
                    <a:lnT w="12700" cap="flat" cmpd="sng" algn="ctr">
                      <a:solidFill>
                        <a:schemeClr val="tx1"/>
                      </a:solidFill>
                      <a:prstDash val="solid"/>
                      <a:round/>
                      <a:headEnd type="none" w="med" len="med"/>
                      <a:tailEnd type="none" w="med" len="med"/>
                    </a:lnT>
                  </a:tcPr>
                </a:tc>
                <a:tc>
                  <a:txBody>
                    <a:bodyPr/>
                    <a:lstStyle/>
                    <a:p>
                      <a:pPr algn="ctr"/>
                      <a:r>
                        <a:rPr kumimoji="1" lang="ja-JP" altLang="en-US" sz="1100" dirty="0">
                          <a:solidFill>
                            <a:srgbClr val="0070C0"/>
                          </a:solidFill>
                        </a:rPr>
                        <a:t>◇◇大学</a:t>
                      </a:r>
                    </a:p>
                  </a:txBody>
                  <a:tcPr marL="91448" marR="91448" marT="45741" marB="45741" anchor="ctr">
                    <a:lnT w="12700" cap="flat" cmpd="sng" algn="ctr">
                      <a:solidFill>
                        <a:schemeClr val="tx1"/>
                      </a:solidFill>
                      <a:prstDash val="solid"/>
                      <a:round/>
                      <a:headEnd type="none" w="med" len="med"/>
                      <a:tailEnd type="none" w="med" len="med"/>
                    </a:lnT>
                  </a:tcPr>
                </a:tc>
                <a:tc>
                  <a:txBody>
                    <a:bodyPr/>
                    <a:lstStyle/>
                    <a:p>
                      <a:pPr algn="ctr"/>
                      <a:r>
                        <a:rPr kumimoji="1" lang="ja-JP" altLang="en-US" sz="1100" dirty="0">
                          <a:solidFill>
                            <a:srgbClr val="0070C0"/>
                          </a:solidFill>
                        </a:rPr>
                        <a:t>＊＊＊円</a:t>
                      </a:r>
                    </a:p>
                  </a:txBody>
                  <a:tcPr marL="91448" marR="91448" marT="45741" marB="45741" anchor="ct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1"/>
                  </a:ext>
                </a:extLst>
              </a:tr>
              <a:tr h="371007">
                <a:tc>
                  <a:txBody>
                    <a:bodyPr/>
                    <a:lstStyle/>
                    <a:p>
                      <a:pPr algn="l"/>
                      <a:r>
                        <a:rPr kumimoji="1" lang="en-US" altLang="ja-JP" sz="1100" dirty="0">
                          <a:solidFill>
                            <a:srgbClr val="0070C0"/>
                          </a:solidFill>
                        </a:rPr>
                        <a:t>B</a:t>
                      </a:r>
                      <a:r>
                        <a:rPr kumimoji="1" lang="ja-JP" altLang="en-US" sz="1100" dirty="0">
                          <a:solidFill>
                            <a:srgbClr val="0070C0"/>
                          </a:solidFill>
                        </a:rPr>
                        <a:t>）○○の開発</a:t>
                      </a:r>
                    </a:p>
                  </a:txBody>
                  <a:tcPr marL="91448" marR="91448" marT="45741" marB="45741" anchor="ctr"/>
                </a:tc>
                <a:tc>
                  <a:txBody>
                    <a:bodyPr/>
                    <a:lstStyle/>
                    <a:p>
                      <a:pPr algn="ctr"/>
                      <a:r>
                        <a:rPr kumimoji="1" lang="ja-JP" altLang="en-US" sz="1100" dirty="0">
                          <a:solidFill>
                            <a:srgbClr val="0070C0"/>
                          </a:solidFill>
                        </a:rPr>
                        <a:t>＊＊＊</a:t>
                      </a:r>
                    </a:p>
                  </a:txBody>
                  <a:tcPr marL="91448" marR="91448" marT="45741" marB="45741" anchor="ctr"/>
                </a:tc>
                <a:tc>
                  <a:txBody>
                    <a:bodyPr/>
                    <a:lstStyle/>
                    <a:p>
                      <a:pPr algn="ctr"/>
                      <a:r>
                        <a:rPr kumimoji="1" lang="ja-JP" altLang="en-US" sz="1100" dirty="0">
                          <a:solidFill>
                            <a:srgbClr val="0070C0"/>
                          </a:solidFill>
                        </a:rPr>
                        <a:t>＊＊＊</a:t>
                      </a:r>
                    </a:p>
                  </a:txBody>
                  <a:tcPr marL="91448" marR="91448" marT="45741" marB="45741" anchor="ctr"/>
                </a:tc>
                <a:tc>
                  <a:txBody>
                    <a:bodyPr/>
                    <a:lstStyle/>
                    <a:p>
                      <a:pPr algn="ctr"/>
                      <a:r>
                        <a:rPr kumimoji="1" lang="ja-JP" altLang="en-US" sz="1100" dirty="0">
                          <a:solidFill>
                            <a:srgbClr val="0070C0"/>
                          </a:solidFill>
                        </a:rPr>
                        <a:t>△△大学</a:t>
                      </a:r>
                    </a:p>
                  </a:txBody>
                  <a:tcPr marL="91448" marR="91448" marT="45741" marB="45741" anchor="ctr"/>
                </a:tc>
                <a:tc>
                  <a:txBody>
                    <a:bodyPr/>
                    <a:lstStyle/>
                    <a:p>
                      <a:pPr algn="ctr"/>
                      <a:r>
                        <a:rPr kumimoji="1" lang="ja-JP" altLang="en-US" sz="1100" dirty="0">
                          <a:solidFill>
                            <a:srgbClr val="0070C0"/>
                          </a:solidFill>
                        </a:rPr>
                        <a:t>＊＊＊円</a:t>
                      </a:r>
                    </a:p>
                  </a:txBody>
                  <a:tcPr marL="91448" marR="91448" marT="45741" marB="45741" anchor="ctr"/>
                </a:tc>
                <a:extLst>
                  <a:ext uri="{0D108BD9-81ED-4DB2-BD59-A6C34878D82A}">
                    <a16:rowId xmlns:a16="http://schemas.microsoft.com/office/drawing/2014/main" val="10002"/>
                  </a:ext>
                </a:extLst>
              </a:tr>
              <a:tr h="371007">
                <a:tc>
                  <a:txBody>
                    <a:bodyPr/>
                    <a:lstStyle/>
                    <a:p>
                      <a:pPr algn="l"/>
                      <a:r>
                        <a:rPr kumimoji="1" lang="en-US" altLang="ja-JP" sz="1100" dirty="0">
                          <a:solidFill>
                            <a:srgbClr val="0070C0"/>
                          </a:solidFill>
                        </a:rPr>
                        <a:t>C</a:t>
                      </a:r>
                      <a:r>
                        <a:rPr kumimoji="1" lang="ja-JP" altLang="en-US" sz="1100" dirty="0">
                          <a:solidFill>
                            <a:srgbClr val="0070C0"/>
                          </a:solidFill>
                        </a:rPr>
                        <a:t>）○○の研究</a:t>
                      </a:r>
                    </a:p>
                  </a:txBody>
                  <a:tcPr marL="91448" marR="91448" marT="45741" marB="45741" anchor="ctr"/>
                </a:tc>
                <a:tc>
                  <a:txBody>
                    <a:bodyPr/>
                    <a:lstStyle/>
                    <a:p>
                      <a:pPr algn="ctr"/>
                      <a:r>
                        <a:rPr kumimoji="1" lang="ja-JP" altLang="en-US" sz="1100" dirty="0">
                          <a:solidFill>
                            <a:srgbClr val="0070C0"/>
                          </a:solidFill>
                        </a:rPr>
                        <a:t>＊＊＊</a:t>
                      </a:r>
                    </a:p>
                  </a:txBody>
                  <a:tcPr marL="91448" marR="91448" marT="45741" marB="45741" anchor="ctr"/>
                </a:tc>
                <a:tc>
                  <a:txBody>
                    <a:bodyPr/>
                    <a:lstStyle/>
                    <a:p>
                      <a:pPr algn="ctr"/>
                      <a:r>
                        <a:rPr kumimoji="1" lang="ja-JP" altLang="en-US" sz="1100" dirty="0">
                          <a:solidFill>
                            <a:srgbClr val="0070C0"/>
                          </a:solidFill>
                        </a:rPr>
                        <a:t>＊＊＊</a:t>
                      </a:r>
                    </a:p>
                  </a:txBody>
                  <a:tcPr marL="91448" marR="91448" marT="45741" marB="45741" anchor="ctr"/>
                </a:tc>
                <a:tc>
                  <a:txBody>
                    <a:bodyPr/>
                    <a:lstStyle/>
                    <a:p>
                      <a:pPr algn="ctr"/>
                      <a:r>
                        <a:rPr kumimoji="1" lang="ja-JP" altLang="en-US" sz="1100" dirty="0">
                          <a:solidFill>
                            <a:srgbClr val="0070C0"/>
                          </a:solidFill>
                        </a:rPr>
                        <a:t>○○</a:t>
                      </a:r>
                      <a:r>
                        <a:rPr kumimoji="1" lang="en-US" altLang="ja-JP" sz="1100" dirty="0">
                          <a:solidFill>
                            <a:srgbClr val="0070C0"/>
                          </a:solidFill>
                        </a:rPr>
                        <a:t>(</a:t>
                      </a:r>
                      <a:r>
                        <a:rPr kumimoji="1" lang="ja-JP" altLang="en-US" sz="1100" dirty="0">
                          <a:solidFill>
                            <a:srgbClr val="0070C0"/>
                          </a:solidFill>
                        </a:rPr>
                        <a:t>株</a:t>
                      </a:r>
                      <a:r>
                        <a:rPr kumimoji="1" lang="en-US" altLang="ja-JP" sz="1100" dirty="0">
                          <a:solidFill>
                            <a:srgbClr val="0070C0"/>
                          </a:solidFill>
                        </a:rPr>
                        <a:t>)</a:t>
                      </a:r>
                      <a:endParaRPr kumimoji="1" lang="ja-JP" altLang="en-US" sz="1100" dirty="0">
                        <a:solidFill>
                          <a:srgbClr val="0070C0"/>
                        </a:solidFill>
                      </a:endParaRPr>
                    </a:p>
                  </a:txBody>
                  <a:tcPr marL="91448" marR="91448" marT="45741" marB="45741" anchor="ctr"/>
                </a:tc>
                <a:tc>
                  <a:txBody>
                    <a:bodyPr/>
                    <a:lstStyle/>
                    <a:p>
                      <a:pPr algn="ctr"/>
                      <a:r>
                        <a:rPr kumimoji="1" lang="ja-JP" altLang="en-US" sz="1100" dirty="0">
                          <a:solidFill>
                            <a:srgbClr val="0070C0"/>
                          </a:solidFill>
                        </a:rPr>
                        <a:t>＊＊＊円</a:t>
                      </a:r>
                    </a:p>
                  </a:txBody>
                  <a:tcPr marL="91448" marR="91448" marT="45741" marB="45741" anchor="ctr"/>
                </a:tc>
                <a:extLst>
                  <a:ext uri="{0D108BD9-81ED-4DB2-BD59-A6C34878D82A}">
                    <a16:rowId xmlns:a16="http://schemas.microsoft.com/office/drawing/2014/main" val="10003"/>
                  </a:ext>
                </a:extLst>
              </a:tr>
              <a:tr h="411665">
                <a:tc>
                  <a:txBody>
                    <a:bodyPr/>
                    <a:lstStyle/>
                    <a:p>
                      <a:pPr algn="l"/>
                      <a:r>
                        <a:rPr kumimoji="1" lang="en-US" altLang="ja-JP" sz="1100" dirty="0">
                          <a:solidFill>
                            <a:srgbClr val="0070C0"/>
                          </a:solidFill>
                        </a:rPr>
                        <a:t>D</a:t>
                      </a:r>
                      <a:r>
                        <a:rPr kumimoji="1" lang="ja-JP" altLang="en-US" sz="1100" dirty="0">
                          <a:solidFill>
                            <a:srgbClr val="0070C0"/>
                          </a:solidFill>
                        </a:rPr>
                        <a:t>）○○の開発</a:t>
                      </a:r>
                    </a:p>
                  </a:txBody>
                  <a:tcPr marL="91448" marR="91448" marT="45741" marB="45741" anchor="ctr"/>
                </a:tc>
                <a:tc>
                  <a:txBody>
                    <a:bodyPr/>
                    <a:lstStyle/>
                    <a:p>
                      <a:pPr algn="ctr"/>
                      <a:r>
                        <a:rPr kumimoji="1" lang="ja-JP" altLang="en-US" sz="1100" dirty="0">
                          <a:solidFill>
                            <a:srgbClr val="0070C0"/>
                          </a:solidFill>
                        </a:rPr>
                        <a:t>＊＊＊</a:t>
                      </a:r>
                    </a:p>
                  </a:txBody>
                  <a:tcPr marL="91448" marR="91448" marT="45741" marB="45741" anchor="ctr"/>
                </a:tc>
                <a:tc>
                  <a:txBody>
                    <a:bodyPr/>
                    <a:lstStyle/>
                    <a:p>
                      <a:pPr algn="ctr"/>
                      <a:r>
                        <a:rPr kumimoji="1" lang="ja-JP" altLang="en-US" sz="1100" dirty="0">
                          <a:solidFill>
                            <a:srgbClr val="0070C0"/>
                          </a:solidFill>
                        </a:rPr>
                        <a:t>＊＊＊</a:t>
                      </a:r>
                    </a:p>
                  </a:txBody>
                  <a:tcPr marL="91448" marR="91448" marT="45741" marB="45741" anchor="ctr"/>
                </a:tc>
                <a:tc>
                  <a:txBody>
                    <a:bodyPr/>
                    <a:lstStyle/>
                    <a:p>
                      <a:pPr algn="ctr"/>
                      <a:r>
                        <a:rPr kumimoji="1" lang="ja-JP" altLang="en-US" sz="1100" dirty="0">
                          <a:solidFill>
                            <a:srgbClr val="0070C0"/>
                          </a:solidFill>
                        </a:rPr>
                        <a:t>○○</a:t>
                      </a:r>
                      <a:r>
                        <a:rPr kumimoji="1" lang="en-US" altLang="ja-JP" sz="1100" dirty="0">
                          <a:solidFill>
                            <a:srgbClr val="0070C0"/>
                          </a:solidFill>
                        </a:rPr>
                        <a:t>(</a:t>
                      </a:r>
                      <a:r>
                        <a:rPr kumimoji="1" lang="ja-JP" altLang="en-US" sz="1100" dirty="0">
                          <a:solidFill>
                            <a:srgbClr val="0070C0"/>
                          </a:solidFill>
                        </a:rPr>
                        <a:t>株</a:t>
                      </a:r>
                      <a:r>
                        <a:rPr kumimoji="1" lang="en-US" altLang="ja-JP" sz="1100" dirty="0">
                          <a:solidFill>
                            <a:srgbClr val="0070C0"/>
                          </a:solidFill>
                        </a:rPr>
                        <a:t>)</a:t>
                      </a:r>
                    </a:p>
                    <a:p>
                      <a:pPr algn="ctr"/>
                      <a:r>
                        <a:rPr kumimoji="1" lang="ja-JP" altLang="en-US" sz="1000" dirty="0">
                          <a:solidFill>
                            <a:srgbClr val="0070C0"/>
                          </a:solidFill>
                        </a:rPr>
                        <a:t>再委託：○○大学</a:t>
                      </a:r>
                    </a:p>
                  </a:txBody>
                  <a:tcPr marL="91448" marR="91448" marT="45741" marB="45741" anchor="ctr"/>
                </a:tc>
                <a:tc>
                  <a:txBody>
                    <a:bodyPr/>
                    <a:lstStyle/>
                    <a:p>
                      <a:pPr algn="ctr"/>
                      <a:r>
                        <a:rPr kumimoji="1" lang="ja-JP" altLang="en-US" sz="1100" dirty="0">
                          <a:solidFill>
                            <a:srgbClr val="0070C0"/>
                          </a:solidFill>
                        </a:rPr>
                        <a:t>＊＊＊円</a:t>
                      </a:r>
                    </a:p>
                  </a:txBody>
                  <a:tcPr marL="91448" marR="91448" marT="45741" marB="45741" anchor="ctr"/>
                </a:tc>
                <a:extLst>
                  <a:ext uri="{0D108BD9-81ED-4DB2-BD59-A6C34878D82A}">
                    <a16:rowId xmlns:a16="http://schemas.microsoft.com/office/drawing/2014/main" val="10004"/>
                  </a:ext>
                </a:extLst>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170A4BAE-CB9C-4E57-8D59-D52A930C953D}"/>
              </a:ext>
            </a:extLst>
          </p:cNvPr>
          <p:cNvPicPr>
            <a:picLocks noChangeAspect="1"/>
          </p:cNvPicPr>
          <p:nvPr/>
        </p:nvPicPr>
        <p:blipFill>
          <a:blip r:embed="rId2"/>
          <a:stretch>
            <a:fillRect/>
          </a:stretch>
        </p:blipFill>
        <p:spPr>
          <a:xfrm>
            <a:off x="1913649" y="1052736"/>
            <a:ext cx="5322647" cy="5030438"/>
          </a:xfrm>
          <a:prstGeom prst="rect">
            <a:avLst/>
          </a:prstGeom>
        </p:spPr>
      </p:pic>
      <p:sp>
        <p:nvSpPr>
          <p:cNvPr id="12290" name="テキスト ボックス 3">
            <a:extLst>
              <a:ext uri="{FF2B5EF4-FFF2-40B4-BE49-F238E27FC236}">
                <a16:creationId xmlns:a16="http://schemas.microsoft.com/office/drawing/2014/main" id="{8387D2AC-9380-4A9C-8D5A-E03FBEA1D25C}"/>
              </a:ext>
            </a:extLst>
          </p:cNvPr>
          <p:cNvSpPr txBox="1">
            <a:spLocks noChangeArrowheads="1"/>
          </p:cNvSpPr>
          <p:nvPr/>
        </p:nvSpPr>
        <p:spPr bwMode="auto">
          <a:xfrm>
            <a:off x="539750" y="6095255"/>
            <a:ext cx="845026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defRPr/>
            </a:pPr>
            <a:r>
              <a:rPr lang="en-US" altLang="ja-JP" sz="1800" dirty="0">
                <a:solidFill>
                  <a:srgbClr val="0070C0"/>
                </a:solidFill>
                <a:latin typeface="+mn-lt"/>
                <a:ea typeface="+mj-ea"/>
              </a:rPr>
              <a:t>※</a:t>
            </a:r>
            <a:r>
              <a:rPr lang="ja-JP" altLang="en-US" sz="1800" dirty="0">
                <a:solidFill>
                  <a:srgbClr val="0070C0"/>
                </a:solidFill>
                <a:latin typeface="+mn-lt"/>
                <a:ea typeface="+mj-ea"/>
              </a:rPr>
              <a:t>　</a:t>
            </a:r>
            <a:r>
              <a:rPr lang="ja-JP" altLang="ja-JP" sz="1800" dirty="0">
                <a:solidFill>
                  <a:srgbClr val="0070C0"/>
                </a:solidFill>
                <a:latin typeface="+mn-lt"/>
                <a:ea typeface="+mj-ea"/>
              </a:rPr>
              <a:t>機関ごとに全て、研究実施場所</a:t>
            </a:r>
            <a:r>
              <a:rPr lang="ja-JP" altLang="en-US" sz="1800" dirty="0">
                <a:solidFill>
                  <a:srgbClr val="0070C0"/>
                </a:solidFill>
                <a:latin typeface="+mn-lt"/>
                <a:ea typeface="+mj-ea"/>
              </a:rPr>
              <a:t>、所在</a:t>
            </a:r>
            <a:r>
              <a:rPr lang="ja-JP" altLang="ja-JP" sz="1800" dirty="0">
                <a:solidFill>
                  <a:srgbClr val="0070C0"/>
                </a:solidFill>
                <a:latin typeface="+mn-lt"/>
                <a:ea typeface="+mj-ea"/>
              </a:rPr>
              <a:t>、研究項目を記入</a:t>
            </a:r>
            <a:r>
              <a:rPr lang="ja-JP" altLang="en-US" sz="1800" dirty="0">
                <a:solidFill>
                  <a:srgbClr val="0070C0"/>
                </a:solidFill>
                <a:latin typeface="+mn-lt"/>
                <a:ea typeface="+mj-ea"/>
              </a:rPr>
              <a:t>してください</a:t>
            </a:r>
            <a:r>
              <a:rPr lang="ja-JP" altLang="ja-JP" sz="1800" dirty="0">
                <a:solidFill>
                  <a:srgbClr val="0070C0"/>
                </a:solidFill>
                <a:latin typeface="+mn-lt"/>
                <a:ea typeface="+mj-ea"/>
              </a:rPr>
              <a:t>。</a:t>
            </a:r>
            <a:endParaRPr lang="en-US" altLang="ja-JP" sz="1800" dirty="0">
              <a:solidFill>
                <a:srgbClr val="0070C0"/>
              </a:solidFill>
              <a:latin typeface="+mn-lt"/>
              <a:ea typeface="+mj-ea"/>
            </a:endParaRPr>
          </a:p>
          <a:p>
            <a:pPr>
              <a:spcBef>
                <a:spcPct val="0"/>
              </a:spcBef>
              <a:buFont typeface="Arial" panose="020B0604020202020204" pitchFamily="34" charset="0"/>
              <a:buNone/>
              <a:defRPr/>
            </a:pPr>
            <a:r>
              <a:rPr lang="en-US" altLang="ja-JP" sz="1800" dirty="0">
                <a:solidFill>
                  <a:srgbClr val="0070C0"/>
                </a:solidFill>
                <a:latin typeface="Arial" panose="020B0604020202020204" pitchFamily="34" charset="0"/>
              </a:rPr>
              <a:t>※</a:t>
            </a:r>
            <a:r>
              <a:rPr lang="ja-JP" altLang="en-US" sz="1800" dirty="0">
                <a:solidFill>
                  <a:srgbClr val="0070C0"/>
                </a:solidFill>
                <a:latin typeface="Arial" panose="020B0604020202020204" pitchFamily="34" charset="0"/>
              </a:rPr>
              <a:t>　提案書の記載を転記するなど、記載内容が読み取りやすい形にまとめてください。</a:t>
            </a:r>
            <a:endParaRPr lang="en-US" altLang="ja-JP" sz="1800" dirty="0">
              <a:solidFill>
                <a:srgbClr val="0070C0"/>
              </a:solidFill>
              <a:latin typeface="Arial" panose="020B0604020202020204" pitchFamily="34" charset="0"/>
            </a:endParaRPr>
          </a:p>
        </p:txBody>
      </p:sp>
      <p:sp>
        <p:nvSpPr>
          <p:cNvPr id="12292" name="テキスト ボックス 19">
            <a:extLst>
              <a:ext uri="{FF2B5EF4-FFF2-40B4-BE49-F238E27FC236}">
                <a16:creationId xmlns:a16="http://schemas.microsoft.com/office/drawing/2014/main" id="{4CE175CF-8562-48F8-8C15-C348D18556EF}"/>
              </a:ext>
            </a:extLst>
          </p:cNvPr>
          <p:cNvSpPr txBox="1">
            <a:spLocks noChangeArrowheads="1"/>
          </p:cNvSpPr>
          <p:nvPr/>
        </p:nvSpPr>
        <p:spPr bwMode="auto">
          <a:xfrm>
            <a:off x="2146300" y="620688"/>
            <a:ext cx="485140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defRPr/>
            </a:pPr>
            <a:r>
              <a:rPr lang="ja-JP" altLang="ja-JP" sz="2800" dirty="0">
                <a:solidFill>
                  <a:srgbClr val="0070C0"/>
                </a:solidFill>
                <a:latin typeface="+mn-lt"/>
                <a:ea typeface="+mj-ea"/>
              </a:rPr>
              <a:t>「○○○○の研究」実施体制図</a:t>
            </a:r>
            <a:endParaRPr lang="ja-JP" altLang="en-US" sz="2800" dirty="0">
              <a:solidFill>
                <a:srgbClr val="0070C0"/>
              </a:solidFill>
              <a:latin typeface="+mn-lt"/>
              <a:ea typeface="+mj-ea"/>
            </a:endParaRPr>
          </a:p>
        </p:txBody>
      </p:sp>
      <p:sp>
        <p:nvSpPr>
          <p:cNvPr id="16388" name="スライド番号プレースホルダー 21">
            <a:extLst>
              <a:ext uri="{FF2B5EF4-FFF2-40B4-BE49-F238E27FC236}">
                <a16:creationId xmlns:a16="http://schemas.microsoft.com/office/drawing/2014/main" id="{3534020F-23AB-4020-B318-0D9F229B4B5E}"/>
              </a:ext>
            </a:extLst>
          </p:cNvPr>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fld id="{B39866F4-FB06-47F6-9C6C-DF180FA16ED9}" type="slidenum">
              <a:rPr lang="en-US" altLang="ja-JP" sz="1200">
                <a:solidFill>
                  <a:srgbClr val="898989"/>
                </a:solidFill>
                <a:latin typeface="Arial" panose="020B0604020202020204" pitchFamily="34" charset="0"/>
              </a:rPr>
              <a:pPr>
                <a:spcBef>
                  <a:spcPct val="0"/>
                </a:spcBef>
                <a:buFontTx/>
                <a:buNone/>
              </a:pPr>
              <a:t>8</a:t>
            </a:fld>
            <a:endParaRPr lang="en-US" altLang="ja-JP" sz="1200">
              <a:solidFill>
                <a:srgbClr val="898989"/>
              </a:solidFill>
              <a:latin typeface="Arial" panose="020B0604020202020204" pitchFamily="34" charset="0"/>
            </a:endParaRPr>
          </a:p>
        </p:txBody>
      </p:sp>
      <p:sp>
        <p:nvSpPr>
          <p:cNvPr id="9" name="テキスト ボックス 10">
            <a:extLst>
              <a:ext uri="{FF2B5EF4-FFF2-40B4-BE49-F238E27FC236}">
                <a16:creationId xmlns:a16="http://schemas.microsoft.com/office/drawing/2014/main" id="{ADC59329-E5EA-4BD7-9BA4-4AAF5D64E338}"/>
              </a:ext>
            </a:extLst>
          </p:cNvPr>
          <p:cNvSpPr txBox="1">
            <a:spLocks noChangeArrowheads="1"/>
          </p:cNvSpPr>
          <p:nvPr/>
        </p:nvSpPr>
        <p:spPr bwMode="auto">
          <a:xfrm>
            <a:off x="250825" y="88900"/>
            <a:ext cx="22256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defRPr/>
            </a:pPr>
            <a:r>
              <a:rPr lang="ja-JP" altLang="en-US" sz="2800" dirty="0">
                <a:latin typeface="+mn-lt"/>
                <a:ea typeface="+mj-ea"/>
              </a:rPr>
              <a:t>（２）実施体制</a:t>
            </a:r>
          </a:p>
        </p:txBody>
      </p:sp>
      <p:sp>
        <p:nvSpPr>
          <p:cNvPr id="10" name="テキスト ボックス 19">
            <a:extLst>
              <a:ext uri="{FF2B5EF4-FFF2-40B4-BE49-F238E27FC236}">
                <a16:creationId xmlns:a16="http://schemas.microsoft.com/office/drawing/2014/main" id="{77E2D556-67FE-4C75-A22F-4D9D92485024}"/>
              </a:ext>
            </a:extLst>
          </p:cNvPr>
          <p:cNvSpPr txBox="1">
            <a:spLocks noChangeArrowheads="1"/>
          </p:cNvSpPr>
          <p:nvPr/>
        </p:nvSpPr>
        <p:spPr bwMode="auto">
          <a:xfrm>
            <a:off x="323850" y="549275"/>
            <a:ext cx="11080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defRPr/>
            </a:pPr>
            <a:r>
              <a:rPr lang="en-US" altLang="ja-JP" sz="1800" dirty="0">
                <a:solidFill>
                  <a:srgbClr val="0070C0"/>
                </a:solidFill>
                <a:latin typeface="+mn-lt"/>
                <a:ea typeface="+mj-ea"/>
              </a:rPr>
              <a:t>【</a:t>
            </a:r>
            <a:r>
              <a:rPr lang="ja-JP" altLang="en-US" sz="1800" dirty="0">
                <a:solidFill>
                  <a:srgbClr val="0070C0"/>
                </a:solidFill>
                <a:latin typeface="+mn-lt"/>
                <a:ea typeface="+mj-ea"/>
              </a:rPr>
              <a:t>記入例</a:t>
            </a:r>
            <a:r>
              <a:rPr lang="en-US" altLang="ja-JP" sz="1800" dirty="0">
                <a:solidFill>
                  <a:srgbClr val="0070C0"/>
                </a:solidFill>
                <a:latin typeface="+mn-lt"/>
                <a:ea typeface="+mj-ea"/>
              </a:rPr>
              <a:t>】</a:t>
            </a:r>
            <a:endParaRPr lang="ja-JP" altLang="en-US" sz="1800" dirty="0">
              <a:latin typeface="+mn-lt"/>
              <a:ea typeface="+mj-ea"/>
            </a:endParaRPr>
          </a:p>
        </p:txBody>
      </p:sp>
      <p:sp>
        <p:nvSpPr>
          <p:cNvPr id="16392" name="テキスト ボックス 10">
            <a:extLst>
              <a:ext uri="{FF2B5EF4-FFF2-40B4-BE49-F238E27FC236}">
                <a16:creationId xmlns:a16="http://schemas.microsoft.com/office/drawing/2014/main" id="{82005218-619C-401B-8E9D-A91A0665CAD5}"/>
              </a:ext>
            </a:extLst>
          </p:cNvPr>
          <p:cNvSpPr txBox="1">
            <a:spLocks noChangeArrowheads="1"/>
          </p:cNvSpPr>
          <p:nvPr/>
        </p:nvSpPr>
        <p:spPr bwMode="auto">
          <a:xfrm>
            <a:off x="2549525" y="179388"/>
            <a:ext cx="2232025" cy="369887"/>
          </a:xfrm>
          <a:prstGeom prst="rect">
            <a:avLst/>
          </a:prstGeom>
          <a:noFill/>
          <a:ln w="127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a:spcBef>
                <a:spcPct val="0"/>
              </a:spcBef>
              <a:buFontTx/>
              <a:buNone/>
            </a:pPr>
            <a:r>
              <a:rPr lang="ja-JP" altLang="en-US" sz="1800">
                <a:solidFill>
                  <a:srgbClr val="0070C0"/>
                </a:solidFill>
                <a:latin typeface="Arial" panose="020B0604020202020204" pitchFamily="34" charset="0"/>
              </a:rPr>
              <a:t>提案書：</a:t>
            </a:r>
            <a:r>
              <a:rPr lang="en-US" altLang="ja-JP" sz="1800">
                <a:solidFill>
                  <a:srgbClr val="0070C0"/>
                </a:solidFill>
                <a:latin typeface="Arial" panose="020B0604020202020204" pitchFamily="34" charset="0"/>
              </a:rPr>
              <a:t>Ⅱ</a:t>
            </a:r>
            <a:r>
              <a:rPr lang="ja-JP" altLang="en-US" sz="1800">
                <a:solidFill>
                  <a:srgbClr val="0070C0"/>
                </a:solidFill>
                <a:latin typeface="Arial" panose="020B0604020202020204" pitchFamily="34" charset="0"/>
              </a:rPr>
              <a:t>．２－３</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スライド番号プレースホルダー 2">
            <a:extLst>
              <a:ext uri="{FF2B5EF4-FFF2-40B4-BE49-F238E27FC236}">
                <a16:creationId xmlns:a16="http://schemas.microsoft.com/office/drawing/2014/main" id="{6DCC1303-3CB5-4CD2-8E51-4B1D474392D9}"/>
              </a:ext>
            </a:extLst>
          </p:cNvPr>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fld id="{95FB839E-81F7-436D-B614-C0A9D8436A67}" type="slidenum">
              <a:rPr lang="en-US" altLang="ja-JP" sz="1200">
                <a:solidFill>
                  <a:srgbClr val="898989"/>
                </a:solidFill>
                <a:latin typeface="Arial" panose="020B0604020202020204" pitchFamily="34" charset="0"/>
              </a:rPr>
              <a:pPr>
                <a:spcBef>
                  <a:spcPct val="0"/>
                </a:spcBef>
                <a:buFontTx/>
                <a:buNone/>
              </a:pPr>
              <a:t>9</a:t>
            </a:fld>
            <a:endParaRPr lang="en-US" altLang="ja-JP" sz="1200">
              <a:solidFill>
                <a:srgbClr val="898989"/>
              </a:solidFill>
              <a:latin typeface="Arial" panose="020B0604020202020204" pitchFamily="34" charset="0"/>
            </a:endParaRPr>
          </a:p>
        </p:txBody>
      </p:sp>
      <p:sp>
        <p:nvSpPr>
          <p:cNvPr id="17411" name="スライド番号プレースホルダー 2">
            <a:extLst>
              <a:ext uri="{FF2B5EF4-FFF2-40B4-BE49-F238E27FC236}">
                <a16:creationId xmlns:a16="http://schemas.microsoft.com/office/drawing/2014/main" id="{BF7D9D08-73EB-4BCB-8078-52B9F7C2713F}"/>
              </a:ext>
            </a:extLst>
          </p:cNvPr>
          <p:cNvSpPr txBox="1">
            <a:spLocks/>
          </p:cNvSpPr>
          <p:nvPr/>
        </p:nvSpPr>
        <p:spPr bwMode="auto">
          <a:xfrm>
            <a:off x="8302625" y="6500813"/>
            <a:ext cx="817563" cy="341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r" eaLnBrk="1" hangingPunct="1">
              <a:spcBef>
                <a:spcPct val="0"/>
              </a:spcBef>
              <a:buFontTx/>
              <a:buNone/>
            </a:pPr>
            <a:fld id="{DC9C06CF-DCBE-4333-AF3D-F441E8184954}" type="slidenum">
              <a:rPr lang="en-US" altLang="ja-JP" sz="1200">
                <a:solidFill>
                  <a:srgbClr val="898989"/>
                </a:solidFill>
                <a:latin typeface="Arial" panose="020B0604020202020204" pitchFamily="34" charset="0"/>
              </a:rPr>
              <a:pPr algn="r" eaLnBrk="1" hangingPunct="1">
                <a:spcBef>
                  <a:spcPct val="0"/>
                </a:spcBef>
                <a:buFontTx/>
                <a:buNone/>
              </a:pPr>
              <a:t>9</a:t>
            </a:fld>
            <a:endParaRPr lang="en-US" altLang="ja-JP" sz="1200">
              <a:solidFill>
                <a:srgbClr val="898989"/>
              </a:solidFill>
              <a:latin typeface="Arial" panose="020B0604020202020204" pitchFamily="34" charset="0"/>
            </a:endParaRPr>
          </a:p>
        </p:txBody>
      </p:sp>
      <p:sp>
        <p:nvSpPr>
          <p:cNvPr id="5" name="テキスト ボックス 11">
            <a:extLst>
              <a:ext uri="{FF2B5EF4-FFF2-40B4-BE49-F238E27FC236}">
                <a16:creationId xmlns:a16="http://schemas.microsoft.com/office/drawing/2014/main" id="{17047101-651E-4944-8FA9-2D0282A4164B}"/>
              </a:ext>
            </a:extLst>
          </p:cNvPr>
          <p:cNvSpPr txBox="1">
            <a:spLocks noChangeArrowheads="1"/>
          </p:cNvSpPr>
          <p:nvPr/>
        </p:nvSpPr>
        <p:spPr bwMode="auto">
          <a:xfrm>
            <a:off x="250825" y="188913"/>
            <a:ext cx="42957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defRPr/>
            </a:pPr>
            <a:r>
              <a:rPr lang="ja-JP" altLang="en-US" sz="2800" dirty="0">
                <a:latin typeface="+mn-lt"/>
                <a:ea typeface="+mj-ea"/>
              </a:rPr>
              <a:t>（３）研究開発予算と人員数</a:t>
            </a:r>
          </a:p>
        </p:txBody>
      </p:sp>
      <p:sp>
        <p:nvSpPr>
          <p:cNvPr id="17466" name="テキスト ボックス 5">
            <a:extLst>
              <a:ext uri="{FF2B5EF4-FFF2-40B4-BE49-F238E27FC236}">
                <a16:creationId xmlns:a16="http://schemas.microsoft.com/office/drawing/2014/main" id="{0714284B-5BAF-458B-9BCA-D84392EC9B09}"/>
              </a:ext>
            </a:extLst>
          </p:cNvPr>
          <p:cNvSpPr txBox="1">
            <a:spLocks noChangeArrowheads="1"/>
          </p:cNvSpPr>
          <p:nvPr/>
        </p:nvSpPr>
        <p:spPr bwMode="auto">
          <a:xfrm>
            <a:off x="4787900" y="266700"/>
            <a:ext cx="2232025" cy="368300"/>
          </a:xfrm>
          <a:prstGeom prst="rect">
            <a:avLst/>
          </a:prstGeom>
          <a:noFill/>
          <a:ln w="127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a:spcBef>
                <a:spcPct val="0"/>
              </a:spcBef>
              <a:buFontTx/>
              <a:buNone/>
            </a:pPr>
            <a:r>
              <a:rPr lang="ja-JP" altLang="en-US" sz="1800">
                <a:solidFill>
                  <a:srgbClr val="0070C0"/>
                </a:solidFill>
                <a:latin typeface="Arial" panose="020B0604020202020204" pitchFamily="34" charset="0"/>
              </a:rPr>
              <a:t>提案書：</a:t>
            </a:r>
            <a:r>
              <a:rPr lang="en-US" altLang="ja-JP" sz="1800">
                <a:solidFill>
                  <a:srgbClr val="0070C0"/>
                </a:solidFill>
                <a:latin typeface="Arial" panose="020B0604020202020204" pitchFamily="34" charset="0"/>
              </a:rPr>
              <a:t>Ⅱ</a:t>
            </a:r>
            <a:r>
              <a:rPr lang="ja-JP" altLang="en-US" sz="1800">
                <a:solidFill>
                  <a:srgbClr val="0070C0"/>
                </a:solidFill>
                <a:latin typeface="Arial" panose="020B0604020202020204" pitchFamily="34" charset="0"/>
              </a:rPr>
              <a:t>．４－１</a:t>
            </a:r>
          </a:p>
        </p:txBody>
      </p:sp>
      <p:sp>
        <p:nvSpPr>
          <p:cNvPr id="16" name="テキスト ボックス 19">
            <a:extLst>
              <a:ext uri="{FF2B5EF4-FFF2-40B4-BE49-F238E27FC236}">
                <a16:creationId xmlns:a16="http://schemas.microsoft.com/office/drawing/2014/main" id="{B25A7178-D625-4830-916A-2452225E8568}"/>
              </a:ext>
            </a:extLst>
          </p:cNvPr>
          <p:cNvSpPr txBox="1">
            <a:spLocks noChangeArrowheads="1"/>
          </p:cNvSpPr>
          <p:nvPr/>
        </p:nvSpPr>
        <p:spPr bwMode="auto">
          <a:xfrm>
            <a:off x="323850" y="712788"/>
            <a:ext cx="42227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 typeface="Arial" panose="020B0604020202020204" pitchFamily="34" charset="0"/>
              <a:buNone/>
              <a:defRPr/>
            </a:pPr>
            <a:r>
              <a:rPr lang="en-US" altLang="ja-JP" sz="1800" dirty="0">
                <a:solidFill>
                  <a:srgbClr val="0070C0"/>
                </a:solidFill>
                <a:latin typeface="+mn-lt"/>
                <a:ea typeface="+mj-ea"/>
              </a:rPr>
              <a:t>【</a:t>
            </a:r>
            <a:r>
              <a:rPr lang="ja-JP" altLang="en-US" sz="1800" dirty="0">
                <a:solidFill>
                  <a:srgbClr val="0070C0"/>
                </a:solidFill>
                <a:latin typeface="+mn-lt"/>
                <a:ea typeface="+mj-ea"/>
              </a:rPr>
              <a:t>記入例</a:t>
            </a:r>
            <a:r>
              <a:rPr lang="en-US" altLang="ja-JP" sz="1800" dirty="0">
                <a:solidFill>
                  <a:srgbClr val="0070C0"/>
                </a:solidFill>
                <a:latin typeface="+mn-lt"/>
                <a:ea typeface="+mj-ea"/>
              </a:rPr>
              <a:t>】</a:t>
            </a:r>
            <a:r>
              <a:rPr lang="ja-JP" altLang="en-US" sz="1800" dirty="0">
                <a:solidFill>
                  <a:srgbClr val="0070C0"/>
                </a:solidFill>
              </a:rPr>
              <a:t>／研究期間１年の場合</a:t>
            </a:r>
            <a:endParaRPr lang="ja-JP" altLang="en-US" sz="1800" dirty="0"/>
          </a:p>
        </p:txBody>
      </p:sp>
      <p:sp>
        <p:nvSpPr>
          <p:cNvPr id="25" name="テキスト ボックス 3">
            <a:extLst>
              <a:ext uri="{FF2B5EF4-FFF2-40B4-BE49-F238E27FC236}">
                <a16:creationId xmlns:a16="http://schemas.microsoft.com/office/drawing/2014/main" id="{6FF8FF9C-EBD8-4C8F-98DE-E5088705ED43}"/>
              </a:ext>
            </a:extLst>
          </p:cNvPr>
          <p:cNvSpPr txBox="1">
            <a:spLocks noChangeArrowheads="1"/>
          </p:cNvSpPr>
          <p:nvPr/>
        </p:nvSpPr>
        <p:spPr bwMode="auto">
          <a:xfrm>
            <a:off x="541338" y="5507940"/>
            <a:ext cx="813511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defRPr/>
            </a:pPr>
            <a:r>
              <a:rPr lang="en-US" altLang="ja-JP" sz="1800" dirty="0">
                <a:solidFill>
                  <a:srgbClr val="0070C0"/>
                </a:solidFill>
                <a:latin typeface="+mn-lt"/>
                <a:ea typeface="+mj-ea"/>
              </a:rPr>
              <a:t>※</a:t>
            </a:r>
            <a:r>
              <a:rPr lang="ja-JP" altLang="en-US" sz="1800" dirty="0">
                <a:solidFill>
                  <a:srgbClr val="0070C0"/>
                </a:solidFill>
                <a:latin typeface="+mn-lt"/>
                <a:ea typeface="+mj-ea"/>
              </a:rPr>
              <a:t>　提案する研究期間が２年以上の場合、提案年数に応じて列数を調整ください。</a:t>
            </a:r>
            <a:endParaRPr lang="en-US" altLang="ja-JP" sz="1800" dirty="0">
              <a:solidFill>
                <a:srgbClr val="0070C0"/>
              </a:solidFill>
              <a:latin typeface="+mn-lt"/>
              <a:ea typeface="+mj-ea"/>
            </a:endParaRPr>
          </a:p>
        </p:txBody>
      </p:sp>
      <p:graphicFrame>
        <p:nvGraphicFramePr>
          <p:cNvPr id="3" name="表 2">
            <a:extLst>
              <a:ext uri="{FF2B5EF4-FFF2-40B4-BE49-F238E27FC236}">
                <a16:creationId xmlns:a16="http://schemas.microsoft.com/office/drawing/2014/main" id="{8F88BEB2-651E-4403-8575-EF899647E070}"/>
              </a:ext>
            </a:extLst>
          </p:cNvPr>
          <p:cNvGraphicFramePr>
            <a:graphicFrameLocks noGrp="1"/>
          </p:cNvGraphicFramePr>
          <p:nvPr>
            <p:extLst>
              <p:ext uri="{D42A27DB-BD31-4B8C-83A1-F6EECF244321}">
                <p14:modId xmlns:p14="http://schemas.microsoft.com/office/powerpoint/2010/main" val="284023991"/>
              </p:ext>
            </p:extLst>
          </p:nvPr>
        </p:nvGraphicFramePr>
        <p:xfrm>
          <a:off x="1187306" y="1645830"/>
          <a:ext cx="6210935" cy="3583370"/>
        </p:xfrm>
        <a:graphic>
          <a:graphicData uri="http://schemas.openxmlformats.org/drawingml/2006/table">
            <a:tbl>
              <a:tblPr/>
              <a:tblGrid>
                <a:gridCol w="1728510">
                  <a:extLst>
                    <a:ext uri="{9D8B030D-6E8A-4147-A177-3AD203B41FA5}">
                      <a16:colId xmlns:a16="http://schemas.microsoft.com/office/drawing/2014/main" val="2704769128"/>
                    </a:ext>
                  </a:extLst>
                </a:gridCol>
                <a:gridCol w="2746970">
                  <a:extLst>
                    <a:ext uri="{9D8B030D-6E8A-4147-A177-3AD203B41FA5}">
                      <a16:colId xmlns:a16="http://schemas.microsoft.com/office/drawing/2014/main" val="629667200"/>
                    </a:ext>
                  </a:extLst>
                </a:gridCol>
                <a:gridCol w="1735455">
                  <a:extLst>
                    <a:ext uri="{9D8B030D-6E8A-4147-A177-3AD203B41FA5}">
                      <a16:colId xmlns:a16="http://schemas.microsoft.com/office/drawing/2014/main" val="3163888988"/>
                    </a:ext>
                  </a:extLst>
                </a:gridCol>
              </a:tblGrid>
              <a:tr h="0">
                <a:tc>
                  <a:txBody>
                    <a:bodyPr/>
                    <a:lstStyle/>
                    <a:p>
                      <a:pPr algn="ctr" latinLnBrk="1">
                        <a:lnSpc>
                          <a:spcPts val="1580"/>
                        </a:lnSpc>
                      </a:pPr>
                      <a:r>
                        <a:rPr lang="ja-JP" sz="1100" spc="0">
                          <a:effectLst/>
                          <a:latin typeface="ＭＳ 明朝" panose="02020609040205080304" pitchFamily="17" charset="-128"/>
                          <a:ea typeface="ＭＳ 明朝" panose="02020609040205080304" pitchFamily="17" charset="-128"/>
                          <a:cs typeface="Times New Roman" panose="02020603050405020304" pitchFamily="18" charset="0"/>
                        </a:rPr>
                        <a:t>研究項目（担当機関）</a:t>
                      </a:r>
                      <a:endParaRPr lang="ja-JP" sz="1100" spc="1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2865" marR="628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latinLnBrk="1">
                        <a:lnSpc>
                          <a:spcPts val="1580"/>
                        </a:lnSpc>
                      </a:pPr>
                      <a:r>
                        <a:rPr lang="en-US" sz="1100" spc="0">
                          <a:effectLst/>
                          <a:latin typeface="Times New Roman" panose="02020603050405020304" pitchFamily="18" charset="0"/>
                          <a:ea typeface="ＭＳ 明朝" panose="02020609040205080304" pitchFamily="17" charset="-128"/>
                          <a:cs typeface="Times New Roman" panose="02020603050405020304" pitchFamily="18" charset="0"/>
                        </a:rPr>
                        <a:t>2021</a:t>
                      </a:r>
                      <a:r>
                        <a:rPr lang="ja-JP" sz="1100" spc="0">
                          <a:effectLst/>
                          <a:latin typeface="ＭＳ 明朝" panose="02020609040205080304" pitchFamily="17" charset="-128"/>
                          <a:ea typeface="ＭＳ 明朝" panose="02020609040205080304" pitchFamily="17" charset="-128"/>
                          <a:cs typeface="Times New Roman" panose="02020603050405020304" pitchFamily="18" charset="0"/>
                        </a:rPr>
                        <a:t>年度</a:t>
                      </a:r>
                      <a:endParaRPr lang="ja-JP" sz="1100" spc="10">
                        <a:effectLst/>
                        <a:latin typeface="ＭＳ 明朝" panose="02020609040205080304" pitchFamily="17" charset="-128"/>
                        <a:ea typeface="ＭＳ 明朝" panose="02020609040205080304" pitchFamily="17" charset="-128"/>
                        <a:cs typeface="Times New Roman" panose="02020603050405020304" pitchFamily="18" charset="0"/>
                      </a:endParaRPr>
                    </a:p>
                    <a:p>
                      <a:pPr algn="ctr" latinLnBrk="1">
                        <a:lnSpc>
                          <a:spcPts val="1580"/>
                        </a:lnSpc>
                      </a:pPr>
                      <a:r>
                        <a:rPr lang="ja-JP" sz="1100" spc="0">
                          <a:effectLst/>
                          <a:latin typeface="ＭＳ 明朝" panose="02020609040205080304" pitchFamily="17" charset="-128"/>
                          <a:ea typeface="ＭＳ 明朝" panose="02020609040205080304" pitchFamily="17" charset="-128"/>
                          <a:cs typeface="Times New Roman" panose="02020603050405020304" pitchFamily="18" charset="0"/>
                        </a:rPr>
                        <a:t>（</a:t>
                      </a:r>
                      <a:r>
                        <a:rPr lang="en-US" sz="1100" spc="0">
                          <a:effectLst/>
                          <a:latin typeface="Times New Roman" panose="02020603050405020304" pitchFamily="18" charset="0"/>
                          <a:ea typeface="ＭＳ 明朝" panose="02020609040205080304" pitchFamily="17" charset="-128"/>
                          <a:cs typeface="Times New Roman" panose="02020603050405020304" pitchFamily="18" charset="0"/>
                        </a:rPr>
                        <a:t>2021</a:t>
                      </a:r>
                      <a:r>
                        <a:rPr lang="en-US" sz="1100" spc="0">
                          <a:effectLst/>
                          <a:latin typeface="ＭＳ 明朝" panose="02020609040205080304" pitchFamily="17" charset="-128"/>
                          <a:ea typeface="ＭＳ 明朝" panose="02020609040205080304" pitchFamily="17" charset="-128"/>
                          <a:cs typeface="Times New Roman" panose="02020603050405020304" pitchFamily="18" charset="0"/>
                        </a:rPr>
                        <a:t>/</a:t>
                      </a:r>
                      <a:r>
                        <a:rPr lang="en-US" sz="1100" spc="0">
                          <a:effectLst/>
                          <a:latin typeface="Times New Roman" panose="02020603050405020304" pitchFamily="18" charset="0"/>
                          <a:ea typeface="ＭＳ 明朝" panose="02020609040205080304" pitchFamily="17" charset="-128"/>
                          <a:cs typeface="Times New Roman" panose="02020603050405020304" pitchFamily="18" charset="0"/>
                        </a:rPr>
                        <a:t>6</a:t>
                      </a:r>
                      <a:r>
                        <a:rPr lang="ja-JP" sz="1100" spc="0">
                          <a:effectLst/>
                          <a:latin typeface="ＭＳ 明朝" panose="02020609040205080304" pitchFamily="17" charset="-128"/>
                          <a:ea typeface="ＭＳ 明朝" panose="02020609040205080304" pitchFamily="17" charset="-128"/>
                          <a:cs typeface="Times New Roman" panose="02020603050405020304" pitchFamily="18" charset="0"/>
                        </a:rPr>
                        <a:t>～</a:t>
                      </a:r>
                      <a:r>
                        <a:rPr lang="en-US" sz="1100" spc="0">
                          <a:effectLst/>
                          <a:latin typeface="Times New Roman" panose="02020603050405020304" pitchFamily="18" charset="0"/>
                          <a:ea typeface="ＭＳ 明朝" panose="02020609040205080304" pitchFamily="17" charset="-128"/>
                          <a:cs typeface="Times New Roman" panose="02020603050405020304" pitchFamily="18" charset="0"/>
                        </a:rPr>
                        <a:t>2022</a:t>
                      </a:r>
                      <a:r>
                        <a:rPr lang="en-US" sz="1100" spc="0">
                          <a:effectLst/>
                          <a:latin typeface="ＭＳ 明朝" panose="02020609040205080304" pitchFamily="17" charset="-128"/>
                          <a:ea typeface="ＭＳ 明朝" panose="02020609040205080304" pitchFamily="17" charset="-128"/>
                          <a:cs typeface="Times New Roman" panose="02020603050405020304" pitchFamily="18" charset="0"/>
                        </a:rPr>
                        <a:t>/</a:t>
                      </a:r>
                      <a:r>
                        <a:rPr lang="en-US" sz="1100" spc="0">
                          <a:effectLst/>
                          <a:latin typeface="Times New Roman" panose="02020603050405020304" pitchFamily="18" charset="0"/>
                          <a:ea typeface="ＭＳ 明朝" panose="02020609040205080304" pitchFamily="17" charset="-128"/>
                          <a:cs typeface="Times New Roman" panose="02020603050405020304" pitchFamily="18" charset="0"/>
                        </a:rPr>
                        <a:t>3</a:t>
                      </a:r>
                      <a:r>
                        <a:rPr lang="ja-JP" sz="1100" spc="0">
                          <a:effectLst/>
                          <a:latin typeface="ＭＳ 明朝" panose="02020609040205080304" pitchFamily="17" charset="-128"/>
                          <a:ea typeface="ＭＳ 明朝" panose="02020609040205080304" pitchFamily="17" charset="-128"/>
                          <a:cs typeface="Times New Roman" panose="02020603050405020304" pitchFamily="18" charset="0"/>
                        </a:rPr>
                        <a:t>）</a:t>
                      </a:r>
                      <a:endParaRPr lang="ja-JP" sz="1100" spc="1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2865" marR="628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6670" algn="ctr" latinLnBrk="1">
                        <a:lnSpc>
                          <a:spcPts val="1580"/>
                        </a:lnSpc>
                      </a:pPr>
                      <a:r>
                        <a:rPr lang="ja-JP" sz="1100" spc="0">
                          <a:effectLst/>
                          <a:latin typeface="ＭＳ 明朝" panose="02020609040205080304" pitchFamily="17" charset="-128"/>
                          <a:ea typeface="ＭＳ 明朝" panose="02020609040205080304" pitchFamily="17" charset="-128"/>
                          <a:cs typeface="Times New Roman" panose="02020603050405020304" pitchFamily="18" charset="0"/>
                        </a:rPr>
                        <a:t>計</a:t>
                      </a:r>
                      <a:endParaRPr lang="ja-JP" sz="1100" spc="1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2865" marR="628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5162069"/>
                  </a:ext>
                </a:extLst>
              </a:tr>
              <a:tr h="0">
                <a:tc>
                  <a:txBody>
                    <a:bodyPr/>
                    <a:lstStyle/>
                    <a:p>
                      <a:pPr algn="just" latinLnBrk="1">
                        <a:lnSpc>
                          <a:spcPts val="1580"/>
                        </a:lnSpc>
                      </a:pPr>
                      <a:r>
                        <a:rPr lang="en-US" sz="1100" spc="0" dirty="0">
                          <a:solidFill>
                            <a:srgbClr val="0070C0"/>
                          </a:solidFill>
                          <a:effectLst/>
                          <a:latin typeface="ＭＳ 明朝" panose="02020609040205080304" pitchFamily="17" charset="-128"/>
                          <a:ea typeface="ＭＳ 明朝" panose="02020609040205080304" pitchFamily="17" charset="-128"/>
                          <a:cs typeface="Times New Roman" panose="02020603050405020304" pitchFamily="18" charset="0"/>
                        </a:rPr>
                        <a:t> </a:t>
                      </a:r>
                      <a:endParaRPr 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p>
                      <a:pPr algn="just" latinLnBrk="1">
                        <a:lnSpc>
                          <a:spcPts val="1580"/>
                        </a:lnSpc>
                      </a:pPr>
                      <a:r>
                        <a:rPr lang="en-US" sz="1100" spc="0" dirty="0">
                          <a:solidFill>
                            <a:srgbClr val="0070C0"/>
                          </a:solidFill>
                          <a:effectLst/>
                          <a:latin typeface="ＭＳ 明朝" panose="02020609040205080304" pitchFamily="17" charset="-128"/>
                          <a:ea typeface="ＭＳ 明朝" panose="02020609040205080304" pitchFamily="17" charset="-128"/>
                          <a:cs typeface="Times New Roman" panose="02020603050405020304" pitchFamily="18" charset="0"/>
                        </a:rPr>
                        <a:t> </a:t>
                      </a:r>
                      <a:endParaRPr 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p>
                      <a:pPr algn="just" latinLnBrk="1">
                        <a:lnSpc>
                          <a:spcPts val="1580"/>
                        </a:lnSpc>
                      </a:pPr>
                      <a:r>
                        <a:rPr lang="ja-JP" sz="1100" spc="0" dirty="0">
                          <a:solidFill>
                            <a:srgbClr val="0070C0"/>
                          </a:solidFill>
                          <a:effectLst/>
                          <a:latin typeface="ＭＳ 明朝" panose="02020609040205080304" pitchFamily="17" charset="-128"/>
                          <a:ea typeface="ＭＳ 明朝" panose="02020609040205080304" pitchFamily="17" charset="-128"/>
                          <a:cs typeface="Times New Roman" panose="02020603050405020304" pitchFamily="18" charset="0"/>
                        </a:rPr>
                        <a:t>１．○○技術の開発</a:t>
                      </a:r>
                      <a:r>
                        <a:rPr lang="ja-JP" sz="1100" spc="10" dirty="0">
                          <a:solidFill>
                            <a:srgbClr val="0070C0"/>
                          </a:solidFill>
                          <a:effectLst/>
                          <a:latin typeface="ＭＳ Ｐゴシック" panose="020B0600070205080204" pitchFamily="50" charset="-128"/>
                          <a:ea typeface="ＭＳ 明朝" panose="02020609040205080304" pitchFamily="17" charset="-128"/>
                          <a:cs typeface="Times New Roman" panose="02020603050405020304" pitchFamily="18" charset="0"/>
                        </a:rPr>
                        <a:t>（担当：○○株式会社）</a:t>
                      </a:r>
                      <a:endParaRPr 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p>
                      <a:pPr algn="just" latinLnBrk="1">
                        <a:lnSpc>
                          <a:spcPts val="1580"/>
                        </a:lnSpc>
                      </a:pPr>
                      <a:r>
                        <a:rPr lang="ja-JP" sz="1100" spc="0" dirty="0">
                          <a:solidFill>
                            <a:srgbClr val="0070C0"/>
                          </a:solidFill>
                          <a:effectLst/>
                          <a:latin typeface="ＭＳ 明朝" panose="02020609040205080304" pitchFamily="17" charset="-128"/>
                          <a:ea typeface="ＭＳ 明朝" panose="02020609040205080304" pitchFamily="17" charset="-128"/>
                          <a:cs typeface="Times New Roman" panose="02020603050405020304" pitchFamily="18" charset="0"/>
                        </a:rPr>
                        <a:t>　　（</a:t>
                      </a:r>
                      <a:r>
                        <a:rPr lang="en-US" sz="1100" spc="0" dirty="0">
                          <a:solidFill>
                            <a:srgbClr val="0070C0"/>
                          </a:solidFill>
                          <a:effectLst/>
                          <a:latin typeface="Times New Roman" panose="02020603050405020304" pitchFamily="18" charset="0"/>
                          <a:ea typeface="ＭＳ 明朝" panose="02020609040205080304" pitchFamily="17" charset="-128"/>
                          <a:cs typeface="Times New Roman" panose="02020603050405020304" pitchFamily="18" charset="0"/>
                        </a:rPr>
                        <a:t>2021/6</a:t>
                      </a:r>
                      <a:r>
                        <a:rPr lang="ja-JP" sz="1100" spc="0" dirty="0">
                          <a:solidFill>
                            <a:srgbClr val="0070C0"/>
                          </a:solidFill>
                          <a:effectLst/>
                          <a:latin typeface="ＭＳ 明朝" panose="02020609040205080304" pitchFamily="17" charset="-128"/>
                          <a:ea typeface="ＭＳ 明朝" panose="02020609040205080304" pitchFamily="17" charset="-128"/>
                          <a:cs typeface="Times New Roman" panose="02020603050405020304" pitchFamily="18" charset="0"/>
                        </a:rPr>
                        <a:t>～</a:t>
                      </a:r>
                      <a:r>
                        <a:rPr lang="en-US" sz="1100" spc="0" dirty="0">
                          <a:solidFill>
                            <a:srgbClr val="0070C0"/>
                          </a:solidFill>
                          <a:effectLst/>
                          <a:latin typeface="Times New Roman" panose="02020603050405020304" pitchFamily="18" charset="0"/>
                          <a:ea typeface="ＭＳ 明朝" panose="02020609040205080304" pitchFamily="17" charset="-128"/>
                          <a:cs typeface="Times New Roman" panose="02020603050405020304" pitchFamily="18" charset="0"/>
                        </a:rPr>
                        <a:t>2021</a:t>
                      </a:r>
                      <a:r>
                        <a:rPr lang="en-US" sz="1100" spc="0" dirty="0">
                          <a:solidFill>
                            <a:srgbClr val="0070C0"/>
                          </a:solidFill>
                          <a:effectLst/>
                          <a:latin typeface="ＭＳ 明朝" panose="02020609040205080304" pitchFamily="17" charset="-128"/>
                          <a:ea typeface="ＭＳ 明朝" panose="02020609040205080304" pitchFamily="17" charset="-128"/>
                          <a:cs typeface="Times New Roman" panose="02020603050405020304" pitchFamily="18" charset="0"/>
                        </a:rPr>
                        <a:t>/</a:t>
                      </a:r>
                      <a:r>
                        <a:rPr lang="en-US" sz="1100" spc="0" dirty="0">
                          <a:solidFill>
                            <a:srgbClr val="0070C0"/>
                          </a:solidFill>
                          <a:effectLst/>
                          <a:latin typeface="Times New Roman" panose="02020603050405020304" pitchFamily="18" charset="0"/>
                          <a:ea typeface="ＭＳ 明朝" panose="02020609040205080304" pitchFamily="17" charset="-128"/>
                          <a:cs typeface="Times New Roman" panose="02020603050405020304" pitchFamily="18" charset="0"/>
                        </a:rPr>
                        <a:t>9</a:t>
                      </a:r>
                      <a:r>
                        <a:rPr lang="ja-JP" sz="1100" spc="0" dirty="0">
                          <a:solidFill>
                            <a:srgbClr val="0070C0"/>
                          </a:solidFill>
                          <a:effectLst/>
                          <a:latin typeface="ＭＳ 明朝" panose="02020609040205080304" pitchFamily="17" charset="-128"/>
                          <a:ea typeface="ＭＳ 明朝" panose="02020609040205080304" pitchFamily="17" charset="-128"/>
                          <a:cs typeface="Times New Roman" panose="02020603050405020304" pitchFamily="18" charset="0"/>
                        </a:rPr>
                        <a:t>）</a:t>
                      </a:r>
                      <a:endParaRPr 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p>
                      <a:pPr algn="just" latinLnBrk="1">
                        <a:lnSpc>
                          <a:spcPts val="1580"/>
                        </a:lnSpc>
                      </a:pPr>
                      <a:r>
                        <a:rPr lang="ja-JP" sz="1100" spc="0" dirty="0">
                          <a:solidFill>
                            <a:srgbClr val="0070C0"/>
                          </a:solidFill>
                          <a:effectLst/>
                          <a:latin typeface="ＭＳ 明朝" panose="02020609040205080304" pitchFamily="17" charset="-128"/>
                          <a:ea typeface="ＭＳ 明朝" panose="02020609040205080304" pitchFamily="17" charset="-128"/>
                          <a:cs typeface="Times New Roman" panose="02020603050405020304" pitchFamily="18" charset="0"/>
                        </a:rPr>
                        <a:t>　</a:t>
                      </a:r>
                      <a:endParaRPr 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p>
                      <a:pPr algn="just" latinLnBrk="1">
                        <a:lnSpc>
                          <a:spcPts val="1580"/>
                        </a:lnSpc>
                      </a:pPr>
                      <a:r>
                        <a:rPr lang="ja-JP" sz="1100" spc="0" dirty="0">
                          <a:solidFill>
                            <a:srgbClr val="0070C0"/>
                          </a:solidFill>
                          <a:effectLst/>
                          <a:latin typeface="ＭＳ 明朝" panose="02020609040205080304" pitchFamily="17" charset="-128"/>
                          <a:ea typeface="ＭＳ 明朝" panose="02020609040205080304" pitchFamily="17" charset="-128"/>
                          <a:cs typeface="Times New Roman" panose="02020603050405020304" pitchFamily="18" charset="0"/>
                        </a:rPr>
                        <a:t>２．◇◇評価技術（○○大学）</a:t>
                      </a:r>
                      <a:endParaRPr 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p>
                      <a:pPr algn="just" latinLnBrk="1">
                        <a:lnSpc>
                          <a:spcPts val="1580"/>
                        </a:lnSpc>
                      </a:pPr>
                      <a:r>
                        <a:rPr lang="ja-JP" sz="1100" spc="0" dirty="0">
                          <a:solidFill>
                            <a:srgbClr val="0070C0"/>
                          </a:solidFill>
                          <a:effectLst/>
                          <a:latin typeface="ＭＳ 明朝" panose="02020609040205080304" pitchFamily="17" charset="-128"/>
                          <a:ea typeface="ＭＳ 明朝" panose="02020609040205080304" pitchFamily="17" charset="-128"/>
                          <a:cs typeface="Times New Roman" panose="02020603050405020304" pitchFamily="18" charset="0"/>
                        </a:rPr>
                        <a:t>　　（</a:t>
                      </a:r>
                      <a:r>
                        <a:rPr lang="en-US" sz="1100" spc="0" dirty="0">
                          <a:solidFill>
                            <a:srgbClr val="0070C0"/>
                          </a:solidFill>
                          <a:effectLst/>
                          <a:latin typeface="Times New Roman" panose="02020603050405020304" pitchFamily="18" charset="0"/>
                          <a:ea typeface="ＭＳ 明朝" panose="02020609040205080304" pitchFamily="17" charset="-128"/>
                          <a:cs typeface="Times New Roman" panose="02020603050405020304" pitchFamily="18" charset="0"/>
                        </a:rPr>
                        <a:t>2021/6</a:t>
                      </a:r>
                      <a:r>
                        <a:rPr lang="ja-JP" sz="1100" spc="0" dirty="0">
                          <a:solidFill>
                            <a:srgbClr val="0070C0"/>
                          </a:solidFill>
                          <a:effectLst/>
                          <a:latin typeface="ＭＳ 明朝" panose="02020609040205080304" pitchFamily="17" charset="-128"/>
                          <a:ea typeface="ＭＳ 明朝" panose="02020609040205080304" pitchFamily="17" charset="-128"/>
                          <a:cs typeface="Times New Roman" panose="02020603050405020304" pitchFamily="18" charset="0"/>
                        </a:rPr>
                        <a:t>～</a:t>
                      </a:r>
                      <a:r>
                        <a:rPr lang="en-US" sz="1100" spc="0" dirty="0">
                          <a:solidFill>
                            <a:srgbClr val="0070C0"/>
                          </a:solidFill>
                          <a:effectLst/>
                          <a:latin typeface="Times New Roman" panose="02020603050405020304" pitchFamily="18" charset="0"/>
                          <a:ea typeface="ＭＳ 明朝" panose="02020609040205080304" pitchFamily="17" charset="-128"/>
                          <a:cs typeface="Times New Roman" panose="02020603050405020304" pitchFamily="18" charset="0"/>
                        </a:rPr>
                        <a:t>2022</a:t>
                      </a:r>
                      <a:r>
                        <a:rPr lang="en-US" sz="1100" spc="0" dirty="0">
                          <a:solidFill>
                            <a:srgbClr val="0070C0"/>
                          </a:solidFill>
                          <a:effectLst/>
                          <a:latin typeface="ＭＳ 明朝" panose="02020609040205080304" pitchFamily="17" charset="-128"/>
                          <a:ea typeface="ＭＳ 明朝" panose="02020609040205080304" pitchFamily="17" charset="-128"/>
                          <a:cs typeface="Times New Roman" panose="02020603050405020304" pitchFamily="18" charset="0"/>
                        </a:rPr>
                        <a:t>/</a:t>
                      </a:r>
                      <a:r>
                        <a:rPr lang="en-US" sz="1100" spc="0" dirty="0">
                          <a:solidFill>
                            <a:srgbClr val="0070C0"/>
                          </a:solidFill>
                          <a:effectLst/>
                          <a:latin typeface="Times New Roman" panose="02020603050405020304" pitchFamily="18" charset="0"/>
                          <a:ea typeface="ＭＳ 明朝" panose="02020609040205080304" pitchFamily="17" charset="-128"/>
                          <a:cs typeface="Times New Roman" panose="02020603050405020304" pitchFamily="18" charset="0"/>
                        </a:rPr>
                        <a:t>3</a:t>
                      </a:r>
                      <a:r>
                        <a:rPr lang="ja-JP" sz="1100" spc="0" dirty="0">
                          <a:solidFill>
                            <a:srgbClr val="0070C0"/>
                          </a:solidFill>
                          <a:effectLst/>
                          <a:latin typeface="ＭＳ 明朝" panose="02020609040205080304" pitchFamily="17" charset="-128"/>
                          <a:ea typeface="ＭＳ 明朝" panose="02020609040205080304" pitchFamily="17" charset="-128"/>
                          <a:cs typeface="Times New Roman" panose="02020603050405020304" pitchFamily="18" charset="0"/>
                        </a:rPr>
                        <a:t>）</a:t>
                      </a:r>
                      <a:endParaRPr 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p>
                      <a:pPr algn="just" latinLnBrk="1">
                        <a:lnSpc>
                          <a:spcPts val="1580"/>
                        </a:lnSpc>
                      </a:pPr>
                      <a:r>
                        <a:rPr lang="ja-JP" sz="1100" spc="0" dirty="0">
                          <a:effectLst/>
                          <a:latin typeface="ＭＳ 明朝" panose="02020609040205080304" pitchFamily="17" charset="-128"/>
                          <a:ea typeface="ＭＳ 明朝" panose="02020609040205080304" pitchFamily="17" charset="-128"/>
                          <a:cs typeface="Times New Roman" panose="02020603050405020304" pitchFamily="18" charset="0"/>
                        </a:rPr>
                        <a:t>　　　　　・</a:t>
                      </a:r>
                      <a:endParaRPr 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p>
                      <a:pPr algn="just" latinLnBrk="1">
                        <a:lnSpc>
                          <a:spcPts val="1580"/>
                        </a:lnSpc>
                      </a:pPr>
                      <a:r>
                        <a:rPr lang="ja-JP" sz="1100" spc="0" dirty="0">
                          <a:effectLst/>
                          <a:latin typeface="ＭＳ 明朝" panose="02020609040205080304" pitchFamily="17" charset="-128"/>
                          <a:ea typeface="ＭＳ 明朝" panose="02020609040205080304" pitchFamily="17" charset="-128"/>
                          <a:cs typeface="Times New Roman" panose="02020603050405020304" pitchFamily="18" charset="0"/>
                        </a:rPr>
                        <a:t>　　　　　・</a:t>
                      </a:r>
                      <a:endParaRPr 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p>
                      <a:pPr algn="just" latinLnBrk="1">
                        <a:lnSpc>
                          <a:spcPts val="1580"/>
                        </a:lnSpc>
                      </a:pPr>
                      <a:r>
                        <a:rPr lang="ja-JP" sz="1100" spc="0" dirty="0">
                          <a:effectLst/>
                          <a:latin typeface="ＭＳ 明朝" panose="02020609040205080304" pitchFamily="17" charset="-128"/>
                          <a:ea typeface="ＭＳ 明朝" panose="02020609040205080304" pitchFamily="17" charset="-128"/>
                          <a:cs typeface="Times New Roman" panose="02020603050405020304" pitchFamily="18" charset="0"/>
                        </a:rPr>
                        <a:t>　　　　　・</a:t>
                      </a:r>
                      <a:endParaRPr 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p>
                      <a:pPr algn="just" latinLnBrk="1">
                        <a:lnSpc>
                          <a:spcPts val="1580"/>
                        </a:lnSpc>
                      </a:pPr>
                      <a:r>
                        <a:rPr lang="en-US" sz="1100" spc="0" dirty="0">
                          <a:solidFill>
                            <a:srgbClr val="0070C0"/>
                          </a:solidFill>
                          <a:effectLst/>
                          <a:latin typeface="ＭＳ 明朝" panose="02020609040205080304" pitchFamily="17" charset="-128"/>
                          <a:ea typeface="ＭＳ 明朝" panose="02020609040205080304" pitchFamily="17" charset="-128"/>
                          <a:cs typeface="Times New Roman" panose="02020603050405020304" pitchFamily="18" charset="0"/>
                        </a:rPr>
                        <a:t> </a:t>
                      </a:r>
                      <a:endParaRPr 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2865" marR="628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latinLnBrk="1">
                        <a:lnSpc>
                          <a:spcPts val="1580"/>
                        </a:lnSpc>
                      </a:pPr>
                      <a:endParaRPr 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p>
                      <a:pPr algn="just"/>
                      <a:r>
                        <a:rPr lang="ja-JP" sz="1050" kern="100" dirty="0">
                          <a:solidFill>
                            <a:srgbClr val="0070C0"/>
                          </a:solidFill>
                          <a:effectLst/>
                          <a:latin typeface="TmsRmn"/>
                          <a:ea typeface="ＭＳ 明朝" panose="02020609040205080304" pitchFamily="17" charset="-128"/>
                          <a:cs typeface="Times New Roman" panose="02020603050405020304" pitchFamily="18" charset="0"/>
                        </a:rPr>
                        <a:t>　</a:t>
                      </a:r>
                      <a:endParaRPr 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p>
                      <a:pPr algn="just" latinLnBrk="1">
                        <a:lnSpc>
                          <a:spcPts val="1580"/>
                        </a:lnSpc>
                      </a:pPr>
                      <a:r>
                        <a:rPr lang="en-US" sz="1100" spc="0" dirty="0">
                          <a:solidFill>
                            <a:srgbClr val="0070C0"/>
                          </a:solidFill>
                          <a:effectLst/>
                          <a:latin typeface="ＭＳ 明朝" panose="02020609040205080304" pitchFamily="17" charset="-128"/>
                          <a:ea typeface="ＭＳ 明朝" panose="02020609040205080304" pitchFamily="17" charset="-128"/>
                          <a:cs typeface="Times New Roman" panose="02020603050405020304" pitchFamily="18" charset="0"/>
                        </a:rPr>
                        <a:t> </a:t>
                      </a:r>
                      <a:endParaRPr 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p>
                      <a:pPr algn="just" latinLnBrk="1">
                        <a:lnSpc>
                          <a:spcPts val="1580"/>
                        </a:lnSpc>
                      </a:pPr>
                      <a:r>
                        <a:rPr lang="en-US" sz="1100" spc="0" dirty="0">
                          <a:solidFill>
                            <a:srgbClr val="0070C0"/>
                          </a:solidFill>
                          <a:effectLst/>
                          <a:latin typeface="ＭＳ 明朝" panose="02020609040205080304" pitchFamily="17" charset="-128"/>
                          <a:ea typeface="ＭＳ 明朝" panose="02020609040205080304" pitchFamily="17" charset="-128"/>
                          <a:cs typeface="Times New Roman" panose="02020603050405020304" pitchFamily="18" charset="0"/>
                        </a:rPr>
                        <a:t> </a:t>
                      </a:r>
                      <a:endParaRPr 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p>
                      <a:pPr algn="just" latinLnBrk="1">
                        <a:lnSpc>
                          <a:spcPts val="1580"/>
                        </a:lnSpc>
                      </a:pPr>
                      <a:r>
                        <a:rPr lang="en-US" sz="1100" spc="0" dirty="0">
                          <a:solidFill>
                            <a:srgbClr val="0070C0"/>
                          </a:solidFill>
                          <a:effectLst/>
                          <a:latin typeface="ＭＳ 明朝" panose="02020609040205080304" pitchFamily="17" charset="-128"/>
                          <a:ea typeface="ＭＳ 明朝" panose="02020609040205080304" pitchFamily="17" charset="-128"/>
                          <a:cs typeface="Times New Roman" panose="02020603050405020304" pitchFamily="18" charset="0"/>
                        </a:rPr>
                        <a:t> </a:t>
                      </a:r>
                      <a:endParaRPr 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p>
                      <a:pPr algn="just" latinLnBrk="1">
                        <a:lnSpc>
                          <a:spcPts val="1580"/>
                        </a:lnSpc>
                      </a:pPr>
                      <a:r>
                        <a:rPr lang="en-US" sz="1100" spc="0" dirty="0">
                          <a:solidFill>
                            <a:srgbClr val="0070C0"/>
                          </a:solidFill>
                          <a:effectLst/>
                          <a:latin typeface="ＭＳ 明朝" panose="02020609040205080304" pitchFamily="17" charset="-128"/>
                          <a:ea typeface="ＭＳ 明朝" panose="02020609040205080304" pitchFamily="17" charset="-128"/>
                          <a:cs typeface="Times New Roman" panose="02020603050405020304" pitchFamily="18" charset="0"/>
                        </a:rPr>
                        <a:t> </a:t>
                      </a:r>
                      <a:endParaRPr 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p>
                      <a:pPr algn="just" latinLnBrk="1">
                        <a:lnSpc>
                          <a:spcPts val="1580"/>
                        </a:lnSpc>
                      </a:pPr>
                      <a:r>
                        <a:rPr lang="en-US" sz="1100" spc="0" dirty="0">
                          <a:solidFill>
                            <a:srgbClr val="0070C0"/>
                          </a:solidFill>
                          <a:effectLst/>
                          <a:latin typeface="ＭＳ 明朝" panose="02020609040205080304" pitchFamily="17" charset="-128"/>
                          <a:ea typeface="ＭＳ 明朝" panose="02020609040205080304" pitchFamily="17" charset="-128"/>
                          <a:cs typeface="Times New Roman" panose="02020603050405020304" pitchFamily="18" charset="0"/>
                        </a:rPr>
                        <a:t> </a:t>
                      </a:r>
                      <a:endParaRPr 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p>
                      <a:pPr algn="just"/>
                      <a:r>
                        <a:rPr lang="en-US" sz="1050" kern="100" dirty="0">
                          <a:solidFill>
                            <a:srgbClr val="0070C0"/>
                          </a:solidFill>
                          <a:effectLst/>
                          <a:latin typeface="TmsRmn"/>
                          <a:ea typeface="ＭＳ 明朝" panose="02020609040205080304" pitchFamily="17" charset="-128"/>
                          <a:cs typeface="Times New Roman" panose="02020603050405020304" pitchFamily="18" charset="0"/>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latinLnBrk="1">
                        <a:lnSpc>
                          <a:spcPts val="1580"/>
                        </a:lnSpc>
                      </a:pP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00609434"/>
                  </a:ext>
                </a:extLst>
              </a:tr>
              <a:tr h="0">
                <a:tc>
                  <a:txBody>
                    <a:bodyPr/>
                    <a:lstStyle/>
                    <a:p>
                      <a:pPr algn="just" latinLnBrk="1">
                        <a:lnSpc>
                          <a:spcPts val="1580"/>
                        </a:lnSpc>
                      </a:pPr>
                      <a:r>
                        <a:rPr lang="en-US" sz="1100" spc="0">
                          <a:solidFill>
                            <a:srgbClr val="0070C0"/>
                          </a:solidFill>
                          <a:effectLst/>
                          <a:latin typeface="ＭＳ 明朝" panose="02020609040205080304" pitchFamily="17" charset="-128"/>
                          <a:ea typeface="ＭＳ 明朝" panose="02020609040205080304" pitchFamily="17" charset="-128"/>
                          <a:cs typeface="Times New Roman" panose="02020603050405020304" pitchFamily="18" charset="0"/>
                        </a:rPr>
                        <a:t> </a:t>
                      </a:r>
                      <a:endParaRPr lang="ja-JP" sz="1100" spc="10">
                        <a:effectLst/>
                        <a:latin typeface="ＭＳ 明朝" panose="02020609040205080304" pitchFamily="17" charset="-128"/>
                        <a:ea typeface="ＭＳ 明朝" panose="02020609040205080304" pitchFamily="17" charset="-128"/>
                        <a:cs typeface="Times New Roman" panose="02020603050405020304" pitchFamily="18" charset="0"/>
                      </a:endParaRPr>
                    </a:p>
                    <a:p>
                      <a:pPr algn="ctr" latinLnBrk="1">
                        <a:lnSpc>
                          <a:spcPts val="1580"/>
                        </a:lnSpc>
                      </a:pPr>
                      <a:r>
                        <a:rPr lang="ja-JP" sz="1100" spc="0">
                          <a:effectLst/>
                          <a:latin typeface="ＭＳ 明朝" panose="02020609040205080304" pitchFamily="17" charset="-128"/>
                          <a:ea typeface="ＭＳ 明朝" panose="02020609040205080304" pitchFamily="17" charset="-128"/>
                          <a:cs typeface="Times New Roman" panose="02020603050405020304" pitchFamily="18" charset="0"/>
                        </a:rPr>
                        <a:t>合　　計</a:t>
                      </a:r>
                      <a:endParaRPr lang="ja-JP" sz="1100" spc="10">
                        <a:effectLst/>
                        <a:latin typeface="ＭＳ 明朝" panose="02020609040205080304" pitchFamily="17" charset="-128"/>
                        <a:ea typeface="ＭＳ 明朝" panose="02020609040205080304" pitchFamily="17" charset="-128"/>
                        <a:cs typeface="Times New Roman" panose="02020603050405020304" pitchFamily="18" charset="0"/>
                      </a:endParaRPr>
                    </a:p>
                    <a:p>
                      <a:pPr algn="just" latinLnBrk="1">
                        <a:lnSpc>
                          <a:spcPts val="1580"/>
                        </a:lnSpc>
                      </a:pPr>
                      <a:r>
                        <a:rPr lang="en-US" sz="1100" spc="0">
                          <a:solidFill>
                            <a:srgbClr val="0070C0"/>
                          </a:solidFill>
                          <a:effectLst/>
                          <a:latin typeface="ＭＳ 明朝" panose="02020609040205080304" pitchFamily="17" charset="-128"/>
                          <a:ea typeface="ＭＳ 明朝" panose="02020609040205080304" pitchFamily="17" charset="-128"/>
                          <a:cs typeface="Times New Roman" panose="02020603050405020304" pitchFamily="18" charset="0"/>
                        </a:rPr>
                        <a:t> </a:t>
                      </a:r>
                      <a:endParaRPr lang="ja-JP" sz="1100" spc="1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2865" marR="628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latinLnBrk="1">
                        <a:lnSpc>
                          <a:spcPts val="1580"/>
                        </a:lnSpc>
                      </a:pPr>
                      <a:endParaRPr 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2865" marR="628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latinLnBrk="1">
                        <a:lnSpc>
                          <a:spcPts val="1580"/>
                        </a:lnSpc>
                      </a:pPr>
                      <a:endParaRPr 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2865" marR="628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21979205"/>
                  </a:ext>
                </a:extLst>
              </a:tr>
            </a:tbl>
          </a:graphicData>
        </a:graphic>
      </p:graphicFrame>
      <p:sp>
        <p:nvSpPr>
          <p:cNvPr id="10" name="Text Box 1278">
            <a:extLst>
              <a:ext uri="{FF2B5EF4-FFF2-40B4-BE49-F238E27FC236}">
                <a16:creationId xmlns:a16="http://schemas.microsoft.com/office/drawing/2014/main" id="{36112FC7-7FEA-4306-BE1D-3D85963B14E5}"/>
              </a:ext>
            </a:extLst>
          </p:cNvPr>
          <p:cNvSpPr txBox="1">
            <a:spLocks noChangeArrowheads="1"/>
          </p:cNvSpPr>
          <p:nvPr/>
        </p:nvSpPr>
        <p:spPr bwMode="auto">
          <a:xfrm>
            <a:off x="6173636" y="2367021"/>
            <a:ext cx="609600" cy="16889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gn="just"/>
            <a:r>
              <a:rPr lang="ja-JP" sz="1050" kern="100" dirty="0">
                <a:solidFill>
                  <a:srgbClr val="0070C0"/>
                </a:solidFill>
                <a:effectLst/>
                <a:latin typeface="TmsRmn"/>
                <a:ea typeface="ＭＳ 明朝" panose="02020609040205080304" pitchFamily="17" charset="-128"/>
                <a:cs typeface="Times New Roman" panose="02020603050405020304" pitchFamily="18" charset="0"/>
              </a:rPr>
              <a:t>　</a:t>
            </a:r>
            <a:endParaRPr lang="ja-JP" sz="1050" kern="100" dirty="0">
              <a:effectLst/>
              <a:latin typeface="TmsRmn"/>
              <a:ea typeface="ＭＳ 明朝" panose="02020609040205080304" pitchFamily="17" charset="-128"/>
              <a:cs typeface="Times New Roman" panose="02020603050405020304" pitchFamily="18" charset="0"/>
            </a:endParaRPr>
          </a:p>
          <a:p>
            <a:pPr algn="just" latinLnBrk="1">
              <a:lnSpc>
                <a:spcPts val="1580"/>
              </a:lnSpc>
            </a:pPr>
            <a:r>
              <a:rPr lang="en-US" sz="1100" spc="0" dirty="0">
                <a:solidFill>
                  <a:srgbClr val="0070C0"/>
                </a:solidFill>
                <a:effectLst/>
                <a:latin typeface="ＭＳ 明朝" panose="02020609040205080304" pitchFamily="17" charset="-128"/>
                <a:ea typeface="ＭＳ 明朝" panose="02020609040205080304" pitchFamily="17" charset="-128"/>
                <a:cs typeface="Times New Roman" panose="02020603050405020304" pitchFamily="18" charset="0"/>
              </a:rPr>
              <a:t> </a:t>
            </a:r>
            <a:r>
              <a:rPr lang="ja-JP" sz="1100" spc="0" dirty="0">
                <a:solidFill>
                  <a:srgbClr val="0070C0"/>
                </a:solidFill>
                <a:effectLst/>
                <a:latin typeface="ＭＳ 明朝" panose="02020609040205080304" pitchFamily="17" charset="-128"/>
                <a:ea typeface="ＭＳ 明朝" panose="02020609040205080304" pitchFamily="17" charset="-128"/>
                <a:cs typeface="Times New Roman" panose="02020603050405020304" pitchFamily="18" charset="0"/>
              </a:rPr>
              <a:t>＊＊</a:t>
            </a:r>
            <a:endParaRPr 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p>
            <a:pPr algn="just" latinLnBrk="1">
              <a:lnSpc>
                <a:spcPts val="1580"/>
              </a:lnSpc>
            </a:pPr>
            <a:r>
              <a:rPr lang="ja-JP" sz="1100" spc="0" dirty="0">
                <a:solidFill>
                  <a:srgbClr val="0070C0"/>
                </a:solidFill>
                <a:effectLst/>
                <a:latin typeface="ＭＳ 明朝" panose="02020609040205080304" pitchFamily="17" charset="-128"/>
                <a:ea typeface="ＭＳ 明朝" panose="02020609040205080304" pitchFamily="17" charset="-128"/>
                <a:cs typeface="Times New Roman" panose="02020603050405020304" pitchFamily="18" charset="0"/>
              </a:rPr>
              <a:t>（＊）</a:t>
            </a:r>
            <a:endParaRPr 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p>
            <a:pPr algn="just" latinLnBrk="1">
              <a:lnSpc>
                <a:spcPts val="1580"/>
              </a:lnSpc>
            </a:pPr>
            <a:r>
              <a:rPr lang="en-US" sz="1100" spc="0" dirty="0">
                <a:solidFill>
                  <a:srgbClr val="0070C0"/>
                </a:solidFill>
                <a:effectLst/>
                <a:latin typeface="ＭＳ 明朝" panose="02020609040205080304" pitchFamily="17" charset="-128"/>
                <a:ea typeface="ＭＳ 明朝" panose="02020609040205080304" pitchFamily="17" charset="-128"/>
                <a:cs typeface="Times New Roman" panose="02020603050405020304" pitchFamily="18" charset="0"/>
              </a:rPr>
              <a:t> </a:t>
            </a:r>
            <a:endParaRPr 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p>
            <a:pPr algn="just" latinLnBrk="1">
              <a:lnSpc>
                <a:spcPts val="1580"/>
              </a:lnSpc>
            </a:pPr>
            <a:r>
              <a:rPr lang="en-US" sz="1100" spc="0" dirty="0">
                <a:solidFill>
                  <a:srgbClr val="0070C0"/>
                </a:solidFill>
                <a:effectLst/>
                <a:latin typeface="ＭＳ 明朝" panose="02020609040205080304" pitchFamily="17" charset="-128"/>
                <a:ea typeface="ＭＳ 明朝" panose="02020609040205080304" pitchFamily="17" charset="-128"/>
                <a:cs typeface="Times New Roman" panose="02020603050405020304" pitchFamily="18" charset="0"/>
              </a:rPr>
              <a:t>  </a:t>
            </a:r>
            <a:r>
              <a:rPr lang="ja-JP" sz="1100" spc="0" dirty="0">
                <a:solidFill>
                  <a:srgbClr val="0070C0"/>
                </a:solidFill>
                <a:effectLst/>
                <a:latin typeface="ＭＳ 明朝" panose="02020609040205080304" pitchFamily="17" charset="-128"/>
                <a:ea typeface="ＭＳ 明朝" panose="02020609040205080304" pitchFamily="17" charset="-128"/>
                <a:cs typeface="Times New Roman" panose="02020603050405020304" pitchFamily="18" charset="0"/>
              </a:rPr>
              <a:t>＊</a:t>
            </a:r>
            <a:endParaRPr 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p>
            <a:pPr algn="just" latinLnBrk="1">
              <a:lnSpc>
                <a:spcPts val="1580"/>
              </a:lnSpc>
            </a:pPr>
            <a:r>
              <a:rPr lang="ja-JP" sz="1100" spc="0" dirty="0">
                <a:solidFill>
                  <a:srgbClr val="0070C0"/>
                </a:solidFill>
                <a:effectLst/>
                <a:latin typeface="ＭＳ 明朝" panose="02020609040205080304" pitchFamily="17" charset="-128"/>
                <a:ea typeface="ＭＳ 明朝" panose="02020609040205080304" pitchFamily="17" charset="-128"/>
                <a:cs typeface="Times New Roman" panose="02020603050405020304" pitchFamily="18" charset="0"/>
              </a:rPr>
              <a:t>（＊）</a:t>
            </a:r>
            <a:endParaRPr 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p>
            <a:pPr algn="just" latinLnBrk="1">
              <a:lnSpc>
                <a:spcPts val="1580"/>
              </a:lnSpc>
            </a:pPr>
            <a:r>
              <a:rPr lang="en-US" sz="1100" spc="0" dirty="0">
                <a:solidFill>
                  <a:srgbClr val="0070C0"/>
                </a:solidFill>
                <a:effectLst/>
                <a:latin typeface="ＭＳ 明朝" panose="02020609040205080304" pitchFamily="17" charset="-128"/>
                <a:ea typeface="ＭＳ 明朝" panose="02020609040205080304" pitchFamily="17" charset="-128"/>
                <a:cs typeface="Times New Roman" panose="02020603050405020304" pitchFamily="18" charset="0"/>
              </a:rPr>
              <a:t> </a:t>
            </a:r>
            <a:endParaRPr 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p>
            <a:pPr algn="just"/>
            <a:r>
              <a:rPr lang="en-US" sz="1050" kern="100" dirty="0">
                <a:solidFill>
                  <a:srgbClr val="0070C0"/>
                </a:solidFill>
                <a:effectLst/>
                <a:latin typeface="TmsRmn"/>
                <a:ea typeface="ＭＳ 明朝" panose="02020609040205080304" pitchFamily="17" charset="-128"/>
                <a:cs typeface="Times New Roman" panose="02020603050405020304" pitchFamily="18" charset="0"/>
              </a:rPr>
              <a:t> </a:t>
            </a:r>
            <a:endParaRPr lang="ja-JP" sz="1050" kern="100" dirty="0">
              <a:effectLst/>
              <a:latin typeface="TmsRmn"/>
              <a:ea typeface="ＭＳ 明朝" panose="02020609040205080304" pitchFamily="17" charset="-128"/>
              <a:cs typeface="Times New Roman" panose="02020603050405020304" pitchFamily="18" charset="0"/>
            </a:endParaRPr>
          </a:p>
        </p:txBody>
      </p:sp>
      <p:cxnSp>
        <p:nvCxnSpPr>
          <p:cNvPr id="11" name="Line 1279">
            <a:extLst>
              <a:ext uri="{FF2B5EF4-FFF2-40B4-BE49-F238E27FC236}">
                <a16:creationId xmlns:a16="http://schemas.microsoft.com/office/drawing/2014/main" id="{58EAD826-6F79-461D-929B-49AFEB48F135}"/>
              </a:ext>
            </a:extLst>
          </p:cNvPr>
          <p:cNvCxnSpPr>
            <a:cxnSpLocks noChangeShapeType="1"/>
          </p:cNvCxnSpPr>
          <p:nvPr/>
        </p:nvCxnSpPr>
        <p:spPr bwMode="auto">
          <a:xfrm>
            <a:off x="2986881" y="2760968"/>
            <a:ext cx="1219200" cy="0"/>
          </a:xfrm>
          <a:prstGeom prst="line">
            <a:avLst/>
          </a:prstGeom>
          <a:noFill/>
          <a:ln w="25400">
            <a:solidFill>
              <a:srgbClr val="0070C0"/>
            </a:solidFill>
            <a:round/>
            <a:headEnd/>
            <a:tailEnd type="stealth" w="med" len="med"/>
          </a:ln>
          <a:extLst>
            <a:ext uri="{909E8E84-426E-40DD-AFC4-6F175D3DCCD1}">
              <a14:hiddenFill xmlns:a14="http://schemas.microsoft.com/office/drawing/2010/main">
                <a:noFill/>
              </a14:hiddenFill>
            </a:ext>
          </a:extLst>
        </p:spPr>
      </p:cxnSp>
      <p:sp>
        <p:nvSpPr>
          <p:cNvPr id="12" name="Text Box 1282">
            <a:extLst>
              <a:ext uri="{FF2B5EF4-FFF2-40B4-BE49-F238E27FC236}">
                <a16:creationId xmlns:a16="http://schemas.microsoft.com/office/drawing/2014/main" id="{3CB04219-41D6-44F9-AE1A-6436E3580C0C}"/>
              </a:ext>
            </a:extLst>
          </p:cNvPr>
          <p:cNvSpPr txBox="1">
            <a:spLocks noChangeArrowheads="1"/>
          </p:cNvSpPr>
          <p:nvPr/>
        </p:nvSpPr>
        <p:spPr bwMode="auto">
          <a:xfrm>
            <a:off x="3677443" y="4684348"/>
            <a:ext cx="609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gn="just" latinLnBrk="1">
              <a:lnSpc>
                <a:spcPts val="1580"/>
              </a:lnSpc>
            </a:pPr>
            <a:r>
              <a:rPr lang="ja-JP" sz="1100" spc="0" dirty="0">
                <a:solidFill>
                  <a:srgbClr val="0070C0"/>
                </a:solidFill>
                <a:effectLst/>
                <a:latin typeface="ＭＳ 明朝" panose="02020609040205080304" pitchFamily="17" charset="-128"/>
                <a:ea typeface="ＭＳ 明朝" panose="02020609040205080304" pitchFamily="17" charset="-128"/>
                <a:cs typeface="Times New Roman" panose="02020603050405020304" pitchFamily="18" charset="0"/>
              </a:rPr>
              <a:t> ＊＊</a:t>
            </a:r>
            <a:endParaRPr 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p>
            <a:pPr algn="just" latinLnBrk="1">
              <a:lnSpc>
                <a:spcPts val="1580"/>
              </a:lnSpc>
            </a:pPr>
            <a:r>
              <a:rPr lang="ja-JP" sz="1100" spc="0" dirty="0">
                <a:solidFill>
                  <a:srgbClr val="0070C0"/>
                </a:solidFill>
                <a:effectLst/>
                <a:latin typeface="ＭＳ 明朝" panose="02020609040205080304" pitchFamily="17" charset="-128"/>
                <a:ea typeface="ＭＳ 明朝" panose="02020609040205080304" pitchFamily="17" charset="-128"/>
                <a:cs typeface="Times New Roman" panose="02020603050405020304" pitchFamily="18" charset="0"/>
              </a:rPr>
              <a:t>（＊）</a:t>
            </a:r>
            <a:endParaRPr 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p:txBody>
      </p:sp>
      <p:sp>
        <p:nvSpPr>
          <p:cNvPr id="13" name="Text Box 1283">
            <a:extLst>
              <a:ext uri="{FF2B5EF4-FFF2-40B4-BE49-F238E27FC236}">
                <a16:creationId xmlns:a16="http://schemas.microsoft.com/office/drawing/2014/main" id="{161708C3-A475-4488-8E97-98395E673181}"/>
              </a:ext>
            </a:extLst>
          </p:cNvPr>
          <p:cNvSpPr txBox="1">
            <a:spLocks noChangeArrowheads="1"/>
          </p:cNvSpPr>
          <p:nvPr/>
        </p:nvSpPr>
        <p:spPr bwMode="auto">
          <a:xfrm>
            <a:off x="6215856" y="4677998"/>
            <a:ext cx="609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gn="just" latinLnBrk="1">
              <a:lnSpc>
                <a:spcPts val="1580"/>
              </a:lnSpc>
            </a:pPr>
            <a:r>
              <a:rPr lang="ja-JP" sz="1100" spc="0">
                <a:solidFill>
                  <a:srgbClr val="0070C0"/>
                </a:solidFill>
                <a:effectLst/>
                <a:latin typeface="ＭＳ 明朝" panose="02020609040205080304" pitchFamily="17" charset="-128"/>
                <a:ea typeface="ＭＳ 明朝" panose="02020609040205080304" pitchFamily="17" charset="-128"/>
                <a:cs typeface="Times New Roman" panose="02020603050405020304" pitchFamily="18" charset="0"/>
              </a:rPr>
              <a:t> ＊＊</a:t>
            </a:r>
            <a:endParaRPr lang="ja-JP" sz="1100" spc="10">
              <a:effectLst/>
              <a:latin typeface="ＭＳ 明朝" panose="02020609040205080304" pitchFamily="17" charset="-128"/>
              <a:ea typeface="ＭＳ 明朝" panose="02020609040205080304" pitchFamily="17" charset="-128"/>
              <a:cs typeface="Times New Roman" panose="02020603050405020304" pitchFamily="18" charset="0"/>
            </a:endParaRPr>
          </a:p>
          <a:p>
            <a:pPr algn="just" latinLnBrk="1">
              <a:lnSpc>
                <a:spcPts val="1580"/>
              </a:lnSpc>
            </a:pPr>
            <a:r>
              <a:rPr lang="ja-JP" sz="1100" spc="0">
                <a:solidFill>
                  <a:srgbClr val="0070C0"/>
                </a:solidFill>
                <a:effectLst/>
                <a:latin typeface="ＭＳ 明朝" panose="02020609040205080304" pitchFamily="17" charset="-128"/>
                <a:ea typeface="ＭＳ 明朝" panose="02020609040205080304" pitchFamily="17" charset="-128"/>
                <a:cs typeface="Times New Roman" panose="02020603050405020304" pitchFamily="18" charset="0"/>
              </a:rPr>
              <a:t>（＊）</a:t>
            </a:r>
            <a:endParaRPr lang="ja-JP" sz="1100" spc="10">
              <a:effectLst/>
              <a:latin typeface="ＭＳ 明朝" panose="02020609040205080304" pitchFamily="17" charset="-128"/>
              <a:ea typeface="ＭＳ 明朝" panose="02020609040205080304" pitchFamily="17" charset="-128"/>
              <a:cs typeface="Times New Roman" panose="02020603050405020304" pitchFamily="18" charset="0"/>
            </a:endParaRPr>
          </a:p>
        </p:txBody>
      </p:sp>
      <p:sp>
        <p:nvSpPr>
          <p:cNvPr id="14" name="Text Box 1319">
            <a:extLst>
              <a:ext uri="{FF2B5EF4-FFF2-40B4-BE49-F238E27FC236}">
                <a16:creationId xmlns:a16="http://schemas.microsoft.com/office/drawing/2014/main" id="{B533604D-D92D-4085-8713-E26325C3AA7C}"/>
              </a:ext>
            </a:extLst>
          </p:cNvPr>
          <p:cNvSpPr txBox="1">
            <a:spLocks noChangeArrowheads="1"/>
          </p:cNvSpPr>
          <p:nvPr/>
        </p:nvSpPr>
        <p:spPr bwMode="auto">
          <a:xfrm>
            <a:off x="3635896" y="2367020"/>
            <a:ext cx="609600" cy="166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gn="just"/>
            <a:r>
              <a:rPr lang="ja-JP" sz="1050" kern="100" dirty="0">
                <a:solidFill>
                  <a:srgbClr val="0070C0"/>
                </a:solidFill>
                <a:effectLst/>
                <a:latin typeface="TmsRmn"/>
                <a:ea typeface="ＭＳ 明朝" panose="02020609040205080304" pitchFamily="17" charset="-128"/>
                <a:cs typeface="Times New Roman" panose="02020603050405020304" pitchFamily="18" charset="0"/>
              </a:rPr>
              <a:t>　</a:t>
            </a:r>
            <a:endParaRPr lang="ja-JP" sz="1050" kern="100" dirty="0">
              <a:effectLst/>
              <a:latin typeface="TmsRmn"/>
              <a:ea typeface="ＭＳ 明朝" panose="02020609040205080304" pitchFamily="17" charset="-128"/>
              <a:cs typeface="Times New Roman" panose="02020603050405020304" pitchFamily="18" charset="0"/>
            </a:endParaRPr>
          </a:p>
          <a:p>
            <a:pPr algn="just" latinLnBrk="1">
              <a:lnSpc>
                <a:spcPts val="1580"/>
              </a:lnSpc>
            </a:pPr>
            <a:r>
              <a:rPr lang="en-US" sz="1100" spc="0" dirty="0">
                <a:solidFill>
                  <a:srgbClr val="0070C0"/>
                </a:solidFill>
                <a:effectLst/>
                <a:latin typeface="ＭＳ 明朝" panose="02020609040205080304" pitchFamily="17" charset="-128"/>
                <a:ea typeface="ＭＳ 明朝" panose="02020609040205080304" pitchFamily="17" charset="-128"/>
                <a:cs typeface="Times New Roman" panose="02020603050405020304" pitchFamily="18" charset="0"/>
              </a:rPr>
              <a:t> </a:t>
            </a:r>
            <a:r>
              <a:rPr lang="ja-JP" sz="1100" spc="0" dirty="0">
                <a:solidFill>
                  <a:srgbClr val="0070C0"/>
                </a:solidFill>
                <a:effectLst/>
                <a:latin typeface="ＭＳ 明朝" panose="02020609040205080304" pitchFamily="17" charset="-128"/>
                <a:ea typeface="ＭＳ 明朝" panose="02020609040205080304" pitchFamily="17" charset="-128"/>
                <a:cs typeface="Times New Roman" panose="02020603050405020304" pitchFamily="18" charset="0"/>
              </a:rPr>
              <a:t>＊＊</a:t>
            </a:r>
            <a:endParaRPr 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p>
            <a:pPr algn="just" latinLnBrk="1">
              <a:lnSpc>
                <a:spcPts val="1580"/>
              </a:lnSpc>
            </a:pPr>
            <a:r>
              <a:rPr lang="ja-JP" sz="1100" spc="0" dirty="0">
                <a:solidFill>
                  <a:srgbClr val="0070C0"/>
                </a:solidFill>
                <a:effectLst/>
                <a:latin typeface="ＭＳ 明朝" panose="02020609040205080304" pitchFamily="17" charset="-128"/>
                <a:ea typeface="ＭＳ 明朝" panose="02020609040205080304" pitchFamily="17" charset="-128"/>
                <a:cs typeface="Times New Roman" panose="02020603050405020304" pitchFamily="18" charset="0"/>
              </a:rPr>
              <a:t>（＊）</a:t>
            </a:r>
            <a:endParaRPr 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p>
            <a:pPr algn="just" latinLnBrk="1">
              <a:lnSpc>
                <a:spcPts val="1580"/>
              </a:lnSpc>
            </a:pPr>
            <a:r>
              <a:rPr lang="en-US" sz="1100" spc="0" dirty="0">
                <a:solidFill>
                  <a:srgbClr val="0070C0"/>
                </a:solidFill>
                <a:effectLst/>
                <a:latin typeface="ＭＳ 明朝" panose="02020609040205080304" pitchFamily="17" charset="-128"/>
                <a:ea typeface="ＭＳ 明朝" panose="02020609040205080304" pitchFamily="17" charset="-128"/>
                <a:cs typeface="Times New Roman" panose="02020603050405020304" pitchFamily="18" charset="0"/>
              </a:rPr>
              <a:t> </a:t>
            </a:r>
            <a:endParaRPr 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p>
            <a:pPr algn="just" latinLnBrk="1">
              <a:lnSpc>
                <a:spcPts val="1580"/>
              </a:lnSpc>
            </a:pPr>
            <a:r>
              <a:rPr lang="en-US" sz="1100" spc="0" dirty="0">
                <a:solidFill>
                  <a:srgbClr val="0070C0"/>
                </a:solidFill>
                <a:effectLst/>
                <a:latin typeface="ＭＳ 明朝" panose="02020609040205080304" pitchFamily="17" charset="-128"/>
                <a:ea typeface="ＭＳ 明朝" panose="02020609040205080304" pitchFamily="17" charset="-128"/>
                <a:cs typeface="Times New Roman" panose="02020603050405020304" pitchFamily="18" charset="0"/>
              </a:rPr>
              <a:t>  </a:t>
            </a:r>
            <a:r>
              <a:rPr lang="ja-JP" sz="1100" spc="0" dirty="0">
                <a:solidFill>
                  <a:srgbClr val="0070C0"/>
                </a:solidFill>
                <a:effectLst/>
                <a:latin typeface="ＭＳ 明朝" panose="02020609040205080304" pitchFamily="17" charset="-128"/>
                <a:ea typeface="ＭＳ 明朝" panose="02020609040205080304" pitchFamily="17" charset="-128"/>
                <a:cs typeface="Times New Roman" panose="02020603050405020304" pitchFamily="18" charset="0"/>
              </a:rPr>
              <a:t>＊</a:t>
            </a:r>
            <a:endParaRPr 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p>
            <a:pPr algn="just" latinLnBrk="1">
              <a:lnSpc>
                <a:spcPts val="1580"/>
              </a:lnSpc>
            </a:pPr>
            <a:r>
              <a:rPr lang="ja-JP" sz="1100" spc="0" dirty="0">
                <a:solidFill>
                  <a:srgbClr val="0070C0"/>
                </a:solidFill>
                <a:effectLst/>
                <a:latin typeface="ＭＳ 明朝" panose="02020609040205080304" pitchFamily="17" charset="-128"/>
                <a:ea typeface="ＭＳ 明朝" panose="02020609040205080304" pitchFamily="17" charset="-128"/>
                <a:cs typeface="Times New Roman" panose="02020603050405020304" pitchFamily="18" charset="0"/>
              </a:rPr>
              <a:t>（＊）</a:t>
            </a:r>
            <a:endParaRPr 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p>
            <a:pPr algn="just" latinLnBrk="1">
              <a:lnSpc>
                <a:spcPts val="1580"/>
              </a:lnSpc>
            </a:pPr>
            <a:r>
              <a:rPr lang="en-US" sz="1100" spc="0" dirty="0">
                <a:solidFill>
                  <a:srgbClr val="0070C0"/>
                </a:solidFill>
                <a:effectLst/>
                <a:latin typeface="ＭＳ 明朝" panose="02020609040205080304" pitchFamily="17" charset="-128"/>
                <a:ea typeface="ＭＳ 明朝" panose="02020609040205080304" pitchFamily="17" charset="-128"/>
                <a:cs typeface="Times New Roman" panose="02020603050405020304" pitchFamily="18" charset="0"/>
              </a:rPr>
              <a:t> </a:t>
            </a:r>
            <a:endParaRPr 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p>
            <a:pPr algn="just" latinLnBrk="1">
              <a:lnSpc>
                <a:spcPts val="1580"/>
              </a:lnSpc>
            </a:pPr>
            <a:r>
              <a:rPr lang="en-US" sz="1100" spc="0" dirty="0">
                <a:solidFill>
                  <a:srgbClr val="0070C0"/>
                </a:solidFill>
                <a:effectLst/>
                <a:latin typeface="ＭＳ 明朝" panose="02020609040205080304" pitchFamily="17" charset="-128"/>
                <a:ea typeface="ＭＳ 明朝" panose="02020609040205080304" pitchFamily="17" charset="-128"/>
                <a:cs typeface="Times New Roman" panose="02020603050405020304" pitchFamily="18" charset="0"/>
              </a:rPr>
              <a:t> </a:t>
            </a:r>
            <a:endParaRPr 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p>
            <a:pPr algn="just" latinLnBrk="1">
              <a:lnSpc>
                <a:spcPts val="1580"/>
              </a:lnSpc>
            </a:pPr>
            <a:r>
              <a:rPr lang="en-US" sz="1100" spc="0" dirty="0">
                <a:solidFill>
                  <a:srgbClr val="0070C0"/>
                </a:solidFill>
                <a:effectLst/>
                <a:latin typeface="ＭＳ 明朝" panose="02020609040205080304" pitchFamily="17" charset="-128"/>
                <a:ea typeface="ＭＳ 明朝" panose="02020609040205080304" pitchFamily="17" charset="-128"/>
                <a:cs typeface="Times New Roman" panose="02020603050405020304" pitchFamily="18" charset="0"/>
              </a:rPr>
              <a:t> </a:t>
            </a:r>
            <a:endParaRPr 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p>
            <a:pPr algn="just" latinLnBrk="1">
              <a:lnSpc>
                <a:spcPts val="1580"/>
              </a:lnSpc>
            </a:pPr>
            <a:r>
              <a:rPr lang="en-US" sz="1100" spc="0" dirty="0">
                <a:solidFill>
                  <a:srgbClr val="0070C0"/>
                </a:solidFill>
                <a:effectLst/>
                <a:latin typeface="ＭＳ 明朝" panose="02020609040205080304" pitchFamily="17" charset="-128"/>
                <a:ea typeface="ＭＳ 明朝" panose="02020609040205080304" pitchFamily="17" charset="-128"/>
                <a:cs typeface="Times New Roman" panose="02020603050405020304" pitchFamily="18" charset="0"/>
              </a:rPr>
              <a:t> </a:t>
            </a:r>
            <a:endParaRPr 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p>
            <a:pPr algn="just" latinLnBrk="1">
              <a:lnSpc>
                <a:spcPts val="1580"/>
              </a:lnSpc>
            </a:pPr>
            <a:r>
              <a:rPr lang="en-US" sz="1100" spc="0" dirty="0">
                <a:solidFill>
                  <a:srgbClr val="0070C0"/>
                </a:solidFill>
                <a:effectLst/>
                <a:latin typeface="ＭＳ 明朝" panose="02020609040205080304" pitchFamily="17" charset="-128"/>
                <a:ea typeface="ＭＳ 明朝" panose="02020609040205080304" pitchFamily="17" charset="-128"/>
                <a:cs typeface="Times New Roman" panose="02020603050405020304" pitchFamily="18" charset="0"/>
              </a:rPr>
              <a:t> </a:t>
            </a:r>
            <a:endParaRPr 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p>
            <a:pPr algn="just" latinLnBrk="1">
              <a:lnSpc>
                <a:spcPts val="1580"/>
              </a:lnSpc>
            </a:pPr>
            <a:r>
              <a:rPr lang="en-US" sz="1100" spc="0" dirty="0">
                <a:solidFill>
                  <a:srgbClr val="0070C0"/>
                </a:solidFill>
                <a:effectLst/>
                <a:latin typeface="ＭＳ 明朝" panose="02020609040205080304" pitchFamily="17" charset="-128"/>
                <a:ea typeface="ＭＳ 明朝" panose="02020609040205080304" pitchFamily="17" charset="-128"/>
                <a:cs typeface="Times New Roman" panose="02020603050405020304" pitchFamily="18" charset="0"/>
              </a:rPr>
              <a:t> </a:t>
            </a:r>
            <a:endParaRPr 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p>
            <a:pPr algn="just"/>
            <a:r>
              <a:rPr lang="en-US" sz="1050" kern="100" dirty="0">
                <a:solidFill>
                  <a:srgbClr val="0070C0"/>
                </a:solidFill>
                <a:effectLst/>
                <a:latin typeface="TmsRmn"/>
                <a:ea typeface="ＭＳ 明朝" panose="02020609040205080304" pitchFamily="17" charset="-128"/>
                <a:cs typeface="Times New Roman" panose="02020603050405020304" pitchFamily="18" charset="0"/>
              </a:rPr>
              <a:t> </a:t>
            </a:r>
            <a:endParaRPr lang="ja-JP" sz="1050" kern="100" dirty="0">
              <a:effectLst/>
              <a:latin typeface="TmsRmn"/>
              <a:ea typeface="ＭＳ 明朝" panose="02020609040205080304" pitchFamily="17" charset="-128"/>
              <a:cs typeface="Times New Roman" panose="02020603050405020304" pitchFamily="18" charset="0"/>
            </a:endParaRPr>
          </a:p>
        </p:txBody>
      </p:sp>
      <p:cxnSp>
        <p:nvCxnSpPr>
          <p:cNvPr id="15" name="Line 1279">
            <a:extLst>
              <a:ext uri="{FF2B5EF4-FFF2-40B4-BE49-F238E27FC236}">
                <a16:creationId xmlns:a16="http://schemas.microsoft.com/office/drawing/2014/main" id="{CB302D81-A5EE-43EB-BBF2-CDCA24A66C10}"/>
              </a:ext>
            </a:extLst>
          </p:cNvPr>
          <p:cNvCxnSpPr>
            <a:cxnSpLocks noChangeShapeType="1"/>
          </p:cNvCxnSpPr>
          <p:nvPr/>
        </p:nvCxnSpPr>
        <p:spPr bwMode="auto">
          <a:xfrm>
            <a:off x="2986881" y="3393711"/>
            <a:ext cx="2571750" cy="0"/>
          </a:xfrm>
          <a:prstGeom prst="line">
            <a:avLst/>
          </a:prstGeom>
          <a:noFill/>
          <a:ln w="25400">
            <a:solidFill>
              <a:srgbClr val="0070C0"/>
            </a:solidFill>
            <a:round/>
            <a:headEnd/>
            <a:tailEnd type="stealth" w="med" len="med"/>
          </a:ln>
          <a:extLst>
            <a:ext uri="{909E8E84-426E-40DD-AFC4-6F175D3DCCD1}">
              <a14:hiddenFill xmlns:a14="http://schemas.microsoft.com/office/drawing/2010/main">
                <a:noFill/>
              </a14:hiddenFill>
            </a:ext>
          </a:extLst>
        </p:spPr>
      </p:cxnSp>
      <p:sp>
        <p:nvSpPr>
          <p:cNvPr id="4" name="Rectangle 7">
            <a:extLst>
              <a:ext uri="{FF2B5EF4-FFF2-40B4-BE49-F238E27FC236}">
                <a16:creationId xmlns:a16="http://schemas.microsoft.com/office/drawing/2014/main" id="{8185780A-AE5D-4253-87B0-33053899C106}"/>
              </a:ext>
            </a:extLst>
          </p:cNvPr>
          <p:cNvSpPr>
            <a:spLocks noChangeArrowheads="1"/>
          </p:cNvSpPr>
          <p:nvPr/>
        </p:nvSpPr>
        <p:spPr bwMode="auto">
          <a:xfrm>
            <a:off x="5558631" y="1162989"/>
            <a:ext cx="1839610"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26988">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26988" algn="r" defTabSz="914400" rtl="0" eaLnBrk="0" fontAlgn="base" latinLnBrk="0" hangingPunct="0">
              <a:lnSpc>
                <a:spcPct val="100000"/>
              </a:lnSpc>
              <a:spcBef>
                <a:spcPct val="0"/>
              </a:spcBef>
              <a:spcAft>
                <a:spcPct val="0"/>
              </a:spcAft>
              <a:buClrTx/>
              <a:buSzTx/>
              <a:buFontTx/>
              <a:buNone/>
              <a:tabLst/>
            </a:pPr>
            <a:r>
              <a:rPr kumimoji="0" lang="ja-JP" altLang="ja-JP" sz="1100" b="0" i="0" u="none" strike="noStrike" cap="none" normalizeH="0" baseline="0" dirty="0">
                <a:ln>
                  <a:noFill/>
                </a:ln>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rPr>
              <a:t>（単位：百万円）</a:t>
            </a:r>
            <a:endParaRPr kumimoji="0" lang="ja-JP" altLang="ja-JP" sz="600" b="0" i="0" u="none" strike="noStrike" cap="none" normalizeH="0" baseline="0" dirty="0">
              <a:ln>
                <a:noFill/>
              </a:ln>
              <a:solidFill>
                <a:schemeClr val="tx1"/>
              </a:solidFill>
              <a:effectLst/>
            </a:endParaRPr>
          </a:p>
          <a:p>
            <a:pPr marL="0" marR="0" lvl="0" indent="26988" algn="r" defTabSz="914400" rtl="0" eaLnBrk="0" fontAlgn="base" latinLnBrk="0" hangingPunct="0">
              <a:lnSpc>
                <a:spcPct val="100000"/>
              </a:lnSpc>
              <a:spcBef>
                <a:spcPct val="0"/>
              </a:spcBef>
              <a:spcAft>
                <a:spcPct val="0"/>
              </a:spcAft>
              <a:buClrTx/>
              <a:buSzTx/>
              <a:buFontTx/>
              <a:buNone/>
              <a:tabLst/>
            </a:pPr>
            <a:r>
              <a:rPr kumimoji="0" lang="ja-JP" altLang="ja-JP" sz="1100" b="0" i="0" u="none" strike="noStrike" cap="none" normalizeH="0" baseline="0" dirty="0">
                <a:ln>
                  <a:noFill/>
                </a:ln>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rPr>
              <a:t>（　）内は人数</a:t>
            </a: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Tree>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デザインの設定">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1590</Words>
  <Application>Microsoft Office PowerPoint</Application>
  <PresentationFormat>画面に合わせる (4:3)</PresentationFormat>
  <Paragraphs>183</Paragraphs>
  <Slides>11</Slides>
  <Notes>2</Notes>
  <HiddenSlides>0</HiddenSlides>
  <MMClips>0</MMClips>
  <ScaleCrop>false</ScaleCrop>
  <HeadingPairs>
    <vt:vector size="6" baseType="variant">
      <vt:variant>
        <vt:lpstr>使用されているフォント</vt:lpstr>
      </vt:variant>
      <vt:variant>
        <vt:i4>7</vt:i4>
      </vt:variant>
      <vt:variant>
        <vt:lpstr>テーマ</vt:lpstr>
      </vt:variant>
      <vt:variant>
        <vt:i4>2</vt:i4>
      </vt:variant>
      <vt:variant>
        <vt:lpstr>スライド タイトル</vt:lpstr>
      </vt:variant>
      <vt:variant>
        <vt:i4>11</vt:i4>
      </vt:variant>
    </vt:vector>
  </HeadingPairs>
  <TitlesOfParts>
    <vt:vector size="20" baseType="lpstr">
      <vt:lpstr>ＭＳ Ｐゴシック</vt:lpstr>
      <vt:lpstr>ＭＳ 明朝</vt:lpstr>
      <vt:lpstr>TmsRmn</vt:lpstr>
      <vt:lpstr>Arial</vt:lpstr>
      <vt:lpstr>Calibri</vt:lpstr>
      <vt:lpstr>Calibri Light</vt:lpstr>
      <vt:lpstr>Times New Roman</vt:lpstr>
      <vt:lpstr>Office テーマ</vt:lpstr>
      <vt:lpstr>デザインの設定</vt:lpstr>
      <vt:lpstr>２０２１年度「マテリアル革新先導研究プログラム」 ヒアリング資料</vt:lpstr>
      <vt:lpstr>Ⅰ．研究開発テーマに関する情報</vt:lpstr>
      <vt:lpstr>PowerPoint プレゼンテーション</vt:lpstr>
      <vt:lpstr>PowerPoint プレゼンテーション</vt:lpstr>
      <vt:lpstr>PowerPoint プレゼンテーション</vt:lpstr>
      <vt:lpstr>以下補足資料</vt:lpstr>
      <vt:lpstr>Ⅱ．実施計画に関する情報</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2021-03-10T02:45:48Z</dcterms:created>
  <dcterms:modified xsi:type="dcterms:W3CDTF">2021-03-10T02:46:02Z</dcterms:modified>
</cp:coreProperties>
</file>