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28" r:id="rId1"/>
  </p:sldMasterIdLst>
  <p:notesMasterIdLst>
    <p:notesMasterId r:id="rId3"/>
  </p:notesMasterIdLst>
  <p:handoutMasterIdLst>
    <p:handoutMasterId r:id="rId4"/>
  </p:handoutMasterIdLst>
  <p:sldIdLst>
    <p:sldId id="268" r:id="rId2"/>
  </p:sldIdLst>
  <p:sldSz cx="9144000" cy="6858000" type="screen4x3"/>
  <p:notesSz cx="6807200" cy="9939338"/>
  <p:defaultTextStyle>
    <a:defPPr>
      <a:defRPr lang="ja-JP"/>
    </a:defPPr>
    <a:lvl1pPr algn="l" rtl="0" fontAlgn="base">
      <a:lnSpc>
        <a:spcPct val="80000"/>
      </a:lnSpc>
      <a:spcBef>
        <a:spcPct val="50000"/>
      </a:spcBef>
      <a:spcAft>
        <a:spcPct val="0"/>
      </a:spcAft>
      <a:defRPr kumimoji="1" sz="1000" kern="1200">
        <a:solidFill>
          <a:schemeClr val="tx1"/>
        </a:solidFill>
        <a:latin typeface="ＭＳ Ｐゴシック" charset="-128"/>
        <a:ea typeface="ＭＳ Ｐゴシック" charset="-128"/>
        <a:cs typeface="+mn-cs"/>
      </a:defRPr>
    </a:lvl1pPr>
    <a:lvl2pPr marL="457200" algn="l" rtl="0" fontAlgn="base">
      <a:lnSpc>
        <a:spcPct val="80000"/>
      </a:lnSpc>
      <a:spcBef>
        <a:spcPct val="50000"/>
      </a:spcBef>
      <a:spcAft>
        <a:spcPct val="0"/>
      </a:spcAft>
      <a:defRPr kumimoji="1" sz="1000" kern="1200">
        <a:solidFill>
          <a:schemeClr val="tx1"/>
        </a:solidFill>
        <a:latin typeface="ＭＳ Ｐゴシック" charset="-128"/>
        <a:ea typeface="ＭＳ Ｐゴシック" charset="-128"/>
        <a:cs typeface="+mn-cs"/>
      </a:defRPr>
    </a:lvl2pPr>
    <a:lvl3pPr marL="914400" algn="l" rtl="0" fontAlgn="base">
      <a:lnSpc>
        <a:spcPct val="80000"/>
      </a:lnSpc>
      <a:spcBef>
        <a:spcPct val="50000"/>
      </a:spcBef>
      <a:spcAft>
        <a:spcPct val="0"/>
      </a:spcAft>
      <a:defRPr kumimoji="1" sz="1000" kern="1200">
        <a:solidFill>
          <a:schemeClr val="tx1"/>
        </a:solidFill>
        <a:latin typeface="ＭＳ Ｐゴシック" charset="-128"/>
        <a:ea typeface="ＭＳ Ｐゴシック" charset="-128"/>
        <a:cs typeface="+mn-cs"/>
      </a:defRPr>
    </a:lvl3pPr>
    <a:lvl4pPr marL="1371600" algn="l" rtl="0" fontAlgn="base">
      <a:lnSpc>
        <a:spcPct val="80000"/>
      </a:lnSpc>
      <a:spcBef>
        <a:spcPct val="50000"/>
      </a:spcBef>
      <a:spcAft>
        <a:spcPct val="0"/>
      </a:spcAft>
      <a:defRPr kumimoji="1" sz="1000" kern="1200">
        <a:solidFill>
          <a:schemeClr val="tx1"/>
        </a:solidFill>
        <a:latin typeface="ＭＳ Ｐゴシック" charset="-128"/>
        <a:ea typeface="ＭＳ Ｐゴシック" charset="-128"/>
        <a:cs typeface="+mn-cs"/>
      </a:defRPr>
    </a:lvl4pPr>
    <a:lvl5pPr marL="1828800" algn="l" rtl="0" fontAlgn="base">
      <a:lnSpc>
        <a:spcPct val="80000"/>
      </a:lnSpc>
      <a:spcBef>
        <a:spcPct val="50000"/>
      </a:spcBef>
      <a:spcAft>
        <a:spcPct val="0"/>
      </a:spcAft>
      <a:defRPr kumimoji="1" sz="1000" kern="1200">
        <a:solidFill>
          <a:schemeClr val="tx1"/>
        </a:solidFill>
        <a:latin typeface="ＭＳ Ｐゴシック" charset="-128"/>
        <a:ea typeface="ＭＳ Ｐゴシック" charset="-128"/>
        <a:cs typeface="+mn-cs"/>
      </a:defRPr>
    </a:lvl5pPr>
    <a:lvl6pPr marL="2286000" algn="l" defTabSz="914400" rtl="0" eaLnBrk="1" latinLnBrk="0" hangingPunct="1">
      <a:defRPr kumimoji="1" sz="1000" kern="1200">
        <a:solidFill>
          <a:schemeClr val="tx1"/>
        </a:solidFill>
        <a:latin typeface="ＭＳ Ｐゴシック" charset="-128"/>
        <a:ea typeface="ＭＳ Ｐゴシック" charset="-128"/>
        <a:cs typeface="+mn-cs"/>
      </a:defRPr>
    </a:lvl6pPr>
    <a:lvl7pPr marL="2743200" algn="l" defTabSz="914400" rtl="0" eaLnBrk="1" latinLnBrk="0" hangingPunct="1">
      <a:defRPr kumimoji="1" sz="1000" kern="1200">
        <a:solidFill>
          <a:schemeClr val="tx1"/>
        </a:solidFill>
        <a:latin typeface="ＭＳ Ｐゴシック" charset="-128"/>
        <a:ea typeface="ＭＳ Ｐゴシック" charset="-128"/>
        <a:cs typeface="+mn-cs"/>
      </a:defRPr>
    </a:lvl7pPr>
    <a:lvl8pPr marL="3200400" algn="l" defTabSz="914400" rtl="0" eaLnBrk="1" latinLnBrk="0" hangingPunct="1">
      <a:defRPr kumimoji="1" sz="1000" kern="1200">
        <a:solidFill>
          <a:schemeClr val="tx1"/>
        </a:solidFill>
        <a:latin typeface="ＭＳ Ｐゴシック" charset="-128"/>
        <a:ea typeface="ＭＳ Ｐゴシック" charset="-128"/>
        <a:cs typeface="+mn-cs"/>
      </a:defRPr>
    </a:lvl8pPr>
    <a:lvl9pPr marL="3657600" algn="l" defTabSz="914400" rtl="0" eaLnBrk="1" latinLnBrk="0" hangingPunct="1">
      <a:defRPr kumimoji="1" sz="1000" kern="1200">
        <a:solidFill>
          <a:schemeClr val="tx1"/>
        </a:solidFill>
        <a:latin typeface="ＭＳ Ｐゴシック" charset="-128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AFFD5"/>
    <a:srgbClr val="65BDFF"/>
    <a:srgbClr val="FFDDFF"/>
    <a:srgbClr val="FFD1FF"/>
    <a:srgbClr val="FFF3FF"/>
    <a:srgbClr val="D2D2F4"/>
    <a:srgbClr val="CCFFCC"/>
    <a:srgbClr val="66FF33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126" autoAdjust="0"/>
    <p:restoredTop sz="94660" autoAdjust="0"/>
  </p:normalViewPr>
  <p:slideViewPr>
    <p:cSldViewPr snapToGrid="0">
      <p:cViewPr varScale="1">
        <p:scale>
          <a:sx n="71" d="100"/>
          <a:sy n="71" d="100"/>
        </p:scale>
        <p:origin x="149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7" tIns="46081" rIns="92157" bIns="46081" numCol="1" anchor="t" anchorCtr="0" compatLnSpc="1">
            <a:prstTxWarp prst="textNoShape">
              <a:avLst/>
            </a:prstTxWarp>
          </a:bodyPr>
          <a:lstStyle>
            <a:lvl1pPr defTabSz="920660">
              <a:lnSpc>
                <a:spcPct val="100000"/>
              </a:lnSpc>
              <a:spcBef>
                <a:spcPct val="0"/>
              </a:spcBef>
              <a:defRPr sz="1200">
                <a:latin typeface="Times New Roman" pitchFamily="18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038" y="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7" tIns="46081" rIns="92157" bIns="46081" numCol="1" anchor="t" anchorCtr="0" compatLnSpc="1">
            <a:prstTxWarp prst="textNoShape">
              <a:avLst/>
            </a:prstTxWarp>
          </a:bodyPr>
          <a:lstStyle>
            <a:lvl1pPr algn="r" defTabSz="920660">
              <a:lnSpc>
                <a:spcPct val="100000"/>
              </a:lnSpc>
              <a:spcBef>
                <a:spcPct val="0"/>
              </a:spcBef>
              <a:defRPr sz="1200">
                <a:latin typeface="Times New Roman" pitchFamily="18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42451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7" tIns="46081" rIns="92157" bIns="46081" numCol="1" anchor="b" anchorCtr="0" compatLnSpc="1">
            <a:prstTxWarp prst="textNoShape">
              <a:avLst/>
            </a:prstTxWarp>
          </a:bodyPr>
          <a:lstStyle>
            <a:lvl1pPr defTabSz="920660">
              <a:lnSpc>
                <a:spcPct val="100000"/>
              </a:lnSpc>
              <a:spcBef>
                <a:spcPct val="0"/>
              </a:spcBef>
              <a:defRPr sz="1200">
                <a:latin typeface="Times New Roman" pitchFamily="18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038" y="9442451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7" tIns="46081" rIns="92157" bIns="46081" numCol="1" anchor="b" anchorCtr="0" compatLnSpc="1">
            <a:prstTxWarp prst="textNoShape">
              <a:avLst/>
            </a:prstTxWarp>
          </a:bodyPr>
          <a:lstStyle>
            <a:lvl1pPr algn="r" defTabSz="920660">
              <a:lnSpc>
                <a:spcPct val="100000"/>
              </a:lnSpc>
              <a:spcBef>
                <a:spcPct val="0"/>
              </a:spcBef>
              <a:defRPr sz="1200">
                <a:latin typeface="Times New Roman" pitchFamily="18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E84A9D26-2A9E-4E58-9CC9-3AD70BFAF08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574846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7" tIns="46081" rIns="92157" bIns="46081" numCol="1" anchor="t" anchorCtr="0" compatLnSpc="1">
            <a:prstTxWarp prst="textNoShape">
              <a:avLst/>
            </a:prstTxWarp>
          </a:bodyPr>
          <a:lstStyle>
            <a:lvl1pPr defTabSz="920660">
              <a:lnSpc>
                <a:spcPct val="100000"/>
              </a:lnSpc>
              <a:spcBef>
                <a:spcPct val="0"/>
              </a:spcBef>
              <a:defRPr sz="1200">
                <a:latin typeface="Times New Roman" pitchFamily="18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7" tIns="46081" rIns="92157" bIns="46081" numCol="1" anchor="t" anchorCtr="0" compatLnSpc="1">
            <a:prstTxWarp prst="textNoShape">
              <a:avLst/>
            </a:prstTxWarp>
          </a:bodyPr>
          <a:lstStyle>
            <a:lvl1pPr algn="r" defTabSz="920660">
              <a:lnSpc>
                <a:spcPct val="100000"/>
              </a:lnSpc>
              <a:spcBef>
                <a:spcPct val="0"/>
              </a:spcBef>
              <a:defRPr sz="1200">
                <a:latin typeface="Times New Roman" pitchFamily="18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73637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21225"/>
            <a:ext cx="4991100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7" tIns="46081" rIns="92157" bIns="460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2451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7" tIns="46081" rIns="92157" bIns="46081" numCol="1" anchor="b" anchorCtr="0" compatLnSpc="1">
            <a:prstTxWarp prst="textNoShape">
              <a:avLst/>
            </a:prstTxWarp>
          </a:bodyPr>
          <a:lstStyle>
            <a:lvl1pPr defTabSz="920660">
              <a:lnSpc>
                <a:spcPct val="100000"/>
              </a:lnSpc>
              <a:spcBef>
                <a:spcPct val="0"/>
              </a:spcBef>
              <a:defRPr sz="1200">
                <a:latin typeface="Times New Roman" pitchFamily="18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442451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7" tIns="46081" rIns="92157" bIns="46081" numCol="1" anchor="b" anchorCtr="0" compatLnSpc="1">
            <a:prstTxWarp prst="textNoShape">
              <a:avLst/>
            </a:prstTxWarp>
          </a:bodyPr>
          <a:lstStyle>
            <a:lvl1pPr algn="r" defTabSz="920660">
              <a:lnSpc>
                <a:spcPct val="100000"/>
              </a:lnSpc>
              <a:spcBef>
                <a:spcPct val="0"/>
              </a:spcBef>
              <a:defRPr sz="1200">
                <a:latin typeface="Times New Roman" pitchFamily="18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4B881FC6-8494-4138-AA46-8C2A8AF0C93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029143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AA94C7-6EF9-4D4E-A410-FD0AF32FA021}" type="slidenum">
              <a:rPr lang="ja-JP" altLang="en-US" smtClean="0">
                <a:solidFill>
                  <a:prstClr val="black"/>
                </a:solidFill>
              </a:rPr>
              <a:pPr/>
              <a:t>1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34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849D-A3AC-40A1-91B6-BBFD9C6017FC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2020/2/19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1D3A-EE72-46E9-9ED9-DBB0DA3D9C2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849D-A3AC-40A1-91B6-BBFD9C6017FC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2020/2/19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1D3A-EE72-46E9-9ED9-DBB0DA3D9C2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849D-A3AC-40A1-91B6-BBFD9C6017FC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2020/2/19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1D3A-EE72-46E9-9ED9-DBB0DA3D9C2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849D-A3AC-40A1-91B6-BBFD9C6017FC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2020/2/19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1D3A-EE72-46E9-9ED9-DBB0DA3D9C2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849D-A3AC-40A1-91B6-BBFD9C6017FC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2020/2/19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1D3A-EE72-46E9-9ED9-DBB0DA3D9C2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849D-A3AC-40A1-91B6-BBFD9C6017FC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2020/2/19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1D3A-EE72-46E9-9ED9-DBB0DA3D9C2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849D-A3AC-40A1-91B6-BBFD9C6017FC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2020/2/19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1D3A-EE72-46E9-9ED9-DBB0DA3D9C2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849D-A3AC-40A1-91B6-BBFD9C6017FC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2020/2/19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1D3A-EE72-46E9-9ED9-DBB0DA3D9C2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849D-A3AC-40A1-91B6-BBFD9C6017FC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2020/2/19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1D3A-EE72-46E9-9ED9-DBB0DA3D9C2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849D-A3AC-40A1-91B6-BBFD9C6017FC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2020/2/19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1D3A-EE72-46E9-9ED9-DBB0DA3D9C2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849D-A3AC-40A1-91B6-BBFD9C6017FC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2020/2/19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1D3A-EE72-46E9-9ED9-DBB0DA3D9C2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fld id="{D99B849D-A3AC-40A1-91B6-BBFD9C6017FC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t>2020/2/19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fld id="{67031D3A-EE72-46E9-9ED9-DBB0DA3D9C2B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ボックス 15"/>
          <p:cNvSpPr txBox="1"/>
          <p:nvPr/>
        </p:nvSpPr>
        <p:spPr>
          <a:xfrm>
            <a:off x="5561551" y="321403"/>
            <a:ext cx="3492000" cy="464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r>
              <a:rPr kumimoji="1" lang="ja-JP" altLang="en-US" sz="1200" dirty="0" smtClean="0"/>
              <a:t>○○</a:t>
            </a:r>
            <a:r>
              <a:rPr kumimoji="1" lang="en-US" altLang="ja-JP" sz="1200" dirty="0" smtClean="0"/>
              <a:t>(</a:t>
            </a:r>
            <a:r>
              <a:rPr lang="ja-JP" altLang="en-US" sz="1200" dirty="0" smtClean="0"/>
              <a:t>株</a:t>
            </a:r>
            <a:r>
              <a:rPr lang="en-US" altLang="ja-JP" sz="1200" dirty="0" smtClean="0"/>
              <a:t>)</a:t>
            </a:r>
            <a:r>
              <a:rPr lang="ja-JP" altLang="en-US" sz="1200" dirty="0" smtClean="0"/>
              <a:t>（再委託：○○</a:t>
            </a:r>
            <a:r>
              <a:rPr lang="en-US" altLang="ja-JP" sz="1200" dirty="0" smtClean="0"/>
              <a:t>(</a:t>
            </a:r>
            <a:r>
              <a:rPr lang="ja-JP" altLang="en-US" sz="1200" dirty="0" smtClean="0"/>
              <a:t>株</a:t>
            </a:r>
            <a:r>
              <a:rPr lang="en-US" altLang="ja-JP" sz="1200" dirty="0" smtClean="0"/>
              <a:t>)</a:t>
            </a:r>
            <a:r>
              <a:rPr lang="ja-JP" altLang="en-US" sz="1200" dirty="0" smtClean="0"/>
              <a:t>）、</a:t>
            </a:r>
            <a:r>
              <a:rPr kumimoji="1" lang="ja-JP" altLang="en-US" sz="1200" dirty="0" smtClean="0"/>
              <a:t>△△大学△△研究室</a:t>
            </a:r>
            <a:endParaRPr kumimoji="1" lang="en-US" altLang="ja-JP" sz="1200" dirty="0" smtClean="0"/>
          </a:p>
        </p:txBody>
      </p:sp>
      <p:sp>
        <p:nvSpPr>
          <p:cNvPr id="25" name="Rectangle 85"/>
          <p:cNvSpPr>
            <a:spLocks noChangeArrowheads="1"/>
          </p:cNvSpPr>
          <p:nvPr/>
        </p:nvSpPr>
        <p:spPr bwMode="auto">
          <a:xfrm>
            <a:off x="135133" y="321403"/>
            <a:ext cx="5240305" cy="46480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74295" tIns="8890" rIns="74295" bIns="8890" anchor="ctr"/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ja-JP" altLang="en-US" sz="1600" b="1" dirty="0" smtClean="0">
                <a:solidFill>
                  <a:srgbClr val="000000"/>
                </a:solidFill>
                <a:latin typeface="Arial"/>
                <a:ea typeface="ＭＳ Ｐゴシック"/>
              </a:rPr>
              <a:t>○○○○○○○○○○○○○○○の研究開発</a:t>
            </a:r>
            <a:endParaRPr lang="ja-JP" altLang="en-US" sz="1600" b="1" dirty="0">
              <a:solidFill>
                <a:srgbClr val="000000"/>
              </a:solidFill>
              <a:latin typeface="Arial"/>
              <a:ea typeface="ＭＳ Ｐゴシック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7620900" y="4553261"/>
            <a:ext cx="1076325" cy="38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b="1" dirty="0" smtClean="0">
                <a:solidFill>
                  <a:schemeClr val="bg1"/>
                </a:solidFill>
              </a:rPr>
              <a:t>フェーズ</a:t>
            </a:r>
            <a:r>
              <a:rPr lang="en-US" altLang="ja-JP" sz="900" b="1" dirty="0">
                <a:solidFill>
                  <a:schemeClr val="bg1"/>
                </a:solidFill>
              </a:rPr>
              <a:t>B</a:t>
            </a:r>
            <a:r>
              <a:rPr kumimoji="1" lang="ja-JP" altLang="en-US" sz="900" b="1" dirty="0" smtClean="0">
                <a:solidFill>
                  <a:schemeClr val="bg1"/>
                </a:solidFill>
              </a:rPr>
              <a:t>：</a:t>
            </a:r>
            <a:endParaRPr lang="en-US" altLang="ja-JP" sz="900" b="1" dirty="0">
              <a:solidFill>
                <a:schemeClr val="bg1"/>
              </a:solidFill>
            </a:endParaRPr>
          </a:p>
          <a:p>
            <a:r>
              <a:rPr kumimoji="1" lang="ja-JP" altLang="en-US" sz="900" b="1" dirty="0" smtClean="0">
                <a:solidFill>
                  <a:schemeClr val="bg1"/>
                </a:solidFill>
              </a:rPr>
              <a:t>技術</a:t>
            </a:r>
            <a:r>
              <a:rPr lang="ja-JP" altLang="en-US" sz="900" b="1" dirty="0" smtClean="0">
                <a:solidFill>
                  <a:schemeClr val="bg1"/>
                </a:solidFill>
              </a:rPr>
              <a:t>実証・評価</a:t>
            </a:r>
            <a:endParaRPr lang="en-US" altLang="ja-JP" sz="900" b="1" dirty="0" smtClean="0">
              <a:solidFill>
                <a:schemeClr val="bg1"/>
              </a:solidFill>
            </a:endParaRPr>
          </a:p>
        </p:txBody>
      </p:sp>
      <p:sp>
        <p:nvSpPr>
          <p:cNvPr id="19" name="Rectangle 9"/>
          <p:cNvSpPr>
            <a:spLocks noChangeArrowheads="1"/>
          </p:cNvSpPr>
          <p:nvPr/>
        </p:nvSpPr>
        <p:spPr bwMode="auto">
          <a:xfrm>
            <a:off x="135133" y="1076730"/>
            <a:ext cx="4376715" cy="56555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tIns="144000" anchor="ctr" anchorCtr="0"/>
          <a:lstStyle/>
          <a:p>
            <a:pPr marL="61913" indent="-61913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pPr>
            <a:endParaRPr lang="ja-JP" altLang="en-US" dirty="0">
              <a:latin typeface="ＭＳ Ｐゴシック"/>
            </a:endParaRPr>
          </a:p>
        </p:txBody>
      </p:sp>
      <p:sp>
        <p:nvSpPr>
          <p:cNvPr id="2053" name="Rectangle 11"/>
          <p:cNvSpPr>
            <a:spLocks noChangeArrowheads="1"/>
          </p:cNvSpPr>
          <p:nvPr/>
        </p:nvSpPr>
        <p:spPr bwMode="auto">
          <a:xfrm>
            <a:off x="81726" y="890678"/>
            <a:ext cx="1152000" cy="229704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lIns="44601" tIns="22301" rIns="44601" bIns="22301" anchor="ctr">
            <a:spAutoFit/>
          </a:bodyPr>
          <a:lstStyle/>
          <a:p>
            <a:pPr algn="ctr" defTabSz="446088">
              <a:lnSpc>
                <a:spcPct val="100000"/>
              </a:lnSpc>
              <a:spcBef>
                <a:spcPct val="0"/>
              </a:spcBef>
            </a:pPr>
            <a:r>
              <a:rPr lang="ja-JP" altLang="en-US" sz="1200" b="1" dirty="0" smtClean="0">
                <a:solidFill>
                  <a:srgbClr val="000000"/>
                </a:solidFill>
                <a:latin typeface="ＭＳ Ｐゴシック" pitchFamily="50" charset="-128"/>
                <a:ea typeface="ＭＳ Ｐゴシック"/>
              </a:rPr>
              <a:t>背景・目的</a:t>
            </a:r>
          </a:p>
        </p:txBody>
      </p:sp>
      <p:sp>
        <p:nvSpPr>
          <p:cNvPr id="21" name="Rectangle 9"/>
          <p:cNvSpPr>
            <a:spLocks noChangeArrowheads="1"/>
          </p:cNvSpPr>
          <p:nvPr/>
        </p:nvSpPr>
        <p:spPr bwMode="auto">
          <a:xfrm>
            <a:off x="334050" y="3776378"/>
            <a:ext cx="3925998" cy="279669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tIns="144000" anchor="ctr" anchorCtr="0"/>
          <a:lstStyle/>
          <a:p>
            <a:pPr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ja-JP" altLang="en-US" sz="1800" dirty="0" smtClean="0">
                <a:latin typeface="ＭＳ Ｐゴシック"/>
              </a:rPr>
              <a:t>研究開発の背景・目的（解決を目指す社会課題、実用化を目指す新たな製品・サービス等）を分かりやすくイメージできる図を挿入してください。</a:t>
            </a:r>
            <a:endParaRPr lang="en-US" altLang="ja-JP" sz="1800" dirty="0" smtClean="0">
              <a:latin typeface="ＭＳ Ｐゴシック"/>
            </a:endParaRPr>
          </a:p>
        </p:txBody>
      </p:sp>
      <p:sp>
        <p:nvSpPr>
          <p:cNvPr id="27" name="Rectangle 9"/>
          <p:cNvSpPr>
            <a:spLocks noChangeArrowheads="1"/>
          </p:cNvSpPr>
          <p:nvPr/>
        </p:nvSpPr>
        <p:spPr bwMode="auto">
          <a:xfrm>
            <a:off x="4676836" y="1079597"/>
            <a:ext cx="4376715" cy="56525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tIns="144000" anchor="ctr" anchorCtr="0"/>
          <a:lstStyle/>
          <a:p>
            <a:pPr marL="61913" indent="-61913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pPr>
            <a:endParaRPr lang="ja-JP" altLang="en-US" dirty="0">
              <a:latin typeface="ＭＳ Ｐゴシック"/>
            </a:endParaRPr>
          </a:p>
        </p:txBody>
      </p:sp>
      <p:sp>
        <p:nvSpPr>
          <p:cNvPr id="29" name="Rectangle 11"/>
          <p:cNvSpPr>
            <a:spLocks noChangeArrowheads="1"/>
          </p:cNvSpPr>
          <p:nvPr/>
        </p:nvSpPr>
        <p:spPr bwMode="auto">
          <a:xfrm>
            <a:off x="4607969" y="890678"/>
            <a:ext cx="1404000" cy="229704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lIns="44601" tIns="22301" rIns="44601" bIns="22301" anchor="ctr">
            <a:spAutoFit/>
          </a:bodyPr>
          <a:lstStyle/>
          <a:p>
            <a:pPr algn="ctr" defTabSz="446088">
              <a:lnSpc>
                <a:spcPct val="100000"/>
              </a:lnSpc>
              <a:spcBef>
                <a:spcPct val="0"/>
              </a:spcBef>
            </a:pPr>
            <a:r>
              <a:rPr lang="ja-JP" altLang="en-US" sz="1200" b="1" dirty="0" smtClean="0">
                <a:solidFill>
                  <a:srgbClr val="000000"/>
                </a:solidFill>
                <a:latin typeface="ＭＳ Ｐゴシック" pitchFamily="50" charset="-128"/>
                <a:ea typeface="ＭＳ Ｐゴシック"/>
              </a:rPr>
              <a:t>研究</a:t>
            </a:r>
            <a:r>
              <a:rPr lang="ja-JP" altLang="en-US" sz="1200" b="1" dirty="0">
                <a:solidFill>
                  <a:srgbClr val="000000"/>
                </a:solidFill>
                <a:latin typeface="ＭＳ Ｐゴシック" pitchFamily="50" charset="-128"/>
                <a:ea typeface="ＭＳ Ｐゴシック"/>
              </a:rPr>
              <a:t>開発</a:t>
            </a:r>
            <a:r>
              <a:rPr lang="ja-JP" altLang="en-US" sz="1200" b="1" dirty="0" smtClean="0">
                <a:solidFill>
                  <a:srgbClr val="000000"/>
                </a:solidFill>
                <a:latin typeface="ＭＳ Ｐゴシック" pitchFamily="50" charset="-128"/>
                <a:ea typeface="ＭＳ Ｐゴシック"/>
              </a:rPr>
              <a:t>の概要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02295" y="1161228"/>
            <a:ext cx="432114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-92075" defTabSz="4127500">
              <a:buFont typeface="Arial" panose="020B0604020202020204" pitchFamily="34" charset="0"/>
              <a:buChar char="•"/>
            </a:pPr>
            <a:r>
              <a:rPr lang="ja-JP" altLang="en-US" sz="1200" dirty="0">
                <a:solidFill>
                  <a:prstClr val="black"/>
                </a:solidFill>
              </a:rPr>
              <a:t>○○○○○○○○○○○○○</a:t>
            </a:r>
            <a:r>
              <a:rPr lang="ja-JP" altLang="en-US" sz="1200" dirty="0" smtClean="0">
                <a:solidFill>
                  <a:prstClr val="black"/>
                </a:solidFill>
              </a:rPr>
              <a:t>○</a:t>
            </a:r>
            <a:r>
              <a:rPr lang="ja-JP" altLang="en-US" sz="1200" dirty="0">
                <a:solidFill>
                  <a:prstClr val="black"/>
                </a:solidFill>
              </a:rPr>
              <a:t>○○○○○○○○○○○○○</a:t>
            </a:r>
            <a:r>
              <a:rPr lang="ja-JP" altLang="en-US" sz="1200" dirty="0" smtClean="0">
                <a:solidFill>
                  <a:prstClr val="black"/>
                </a:solidFill>
              </a:rPr>
              <a:t>○</a:t>
            </a:r>
            <a:r>
              <a:rPr lang="ja-JP" altLang="en-US" sz="1200" dirty="0">
                <a:solidFill>
                  <a:prstClr val="black"/>
                </a:solidFill>
              </a:rPr>
              <a:t>○○○○○○○○○○○○○○○○○○○○○○○○○○○</a:t>
            </a:r>
            <a:r>
              <a:rPr lang="ja-JP" altLang="en-US" sz="1200" dirty="0" smtClean="0">
                <a:solidFill>
                  <a:prstClr val="black"/>
                </a:solidFill>
              </a:rPr>
              <a:t>○</a:t>
            </a:r>
            <a:r>
              <a:rPr lang="ja-JP" altLang="en-US" sz="1200" dirty="0">
                <a:solidFill>
                  <a:prstClr val="black"/>
                </a:solidFill>
              </a:rPr>
              <a:t>○○○○○○○○○○○○○○○○○○○○○○○○○○○○○○○○○○○○○○○○○○○○○○○</a:t>
            </a:r>
            <a:r>
              <a:rPr lang="ja-JP" altLang="en-US" sz="1200" dirty="0" smtClean="0">
                <a:solidFill>
                  <a:prstClr val="black"/>
                </a:solidFill>
              </a:rPr>
              <a:t>○</a:t>
            </a:r>
            <a:endParaRPr lang="en-US" altLang="ja-JP" sz="1200" dirty="0" smtClean="0">
              <a:solidFill>
                <a:prstClr val="black"/>
              </a:solidFill>
            </a:endParaRPr>
          </a:p>
          <a:p>
            <a:pPr marL="92075" indent="-92075" defTabSz="4127500">
              <a:buFont typeface="Arial" panose="020B0604020202020204" pitchFamily="34" charset="0"/>
              <a:buChar char="•"/>
            </a:pPr>
            <a:r>
              <a:rPr lang="ja-JP" altLang="en-US" sz="1200" dirty="0" smtClean="0">
                <a:solidFill>
                  <a:prstClr val="black"/>
                </a:solidFill>
              </a:rPr>
              <a:t>○</a:t>
            </a:r>
            <a:r>
              <a:rPr lang="ja-JP" altLang="en-US" sz="1200" dirty="0">
                <a:solidFill>
                  <a:prstClr val="black"/>
                </a:solidFill>
              </a:rPr>
              <a:t>○○○○○○</a:t>
            </a:r>
            <a:r>
              <a:rPr lang="ja-JP" altLang="en-US" sz="1200" dirty="0" smtClean="0">
                <a:solidFill>
                  <a:prstClr val="black"/>
                </a:solidFill>
              </a:rPr>
              <a:t>○</a:t>
            </a:r>
            <a:r>
              <a:rPr lang="ja-JP" altLang="en-US" sz="1200" dirty="0">
                <a:solidFill>
                  <a:prstClr val="black"/>
                </a:solidFill>
              </a:rPr>
              <a:t>○○○○○○○○○○○○○○○○○○○○○○○○○○○○○○○○○○○○○○○○○○○○○○○○○○○○○○○○○○○○○○○○○○○○○○○○○○○○○○○○○○○○○○○○○○○○○○○</a:t>
            </a:r>
            <a:r>
              <a:rPr lang="ja-JP" altLang="en-US" sz="1200" dirty="0" smtClean="0">
                <a:solidFill>
                  <a:prstClr val="black"/>
                </a:solidFill>
              </a:rPr>
              <a:t>○</a:t>
            </a:r>
            <a:endParaRPr lang="en-US" altLang="ja-JP" sz="1200" dirty="0" smtClean="0">
              <a:solidFill>
                <a:prstClr val="black"/>
              </a:solidFill>
            </a:endParaRPr>
          </a:p>
          <a:p>
            <a:pPr marL="92075" indent="-92075" defTabSz="4127500">
              <a:buFont typeface="Arial" panose="020B0604020202020204" pitchFamily="34" charset="0"/>
              <a:buChar char="•"/>
            </a:pPr>
            <a:r>
              <a:rPr lang="ja-JP" altLang="en-US" sz="1200" dirty="0" smtClean="0">
                <a:solidFill>
                  <a:prstClr val="black"/>
                </a:solidFill>
              </a:rPr>
              <a:t>○</a:t>
            </a:r>
            <a:r>
              <a:rPr lang="ja-JP" altLang="en-US" sz="1200" dirty="0">
                <a:solidFill>
                  <a:prstClr val="black"/>
                </a:solidFill>
              </a:rPr>
              <a:t>○○○○○○○○○○○○○○</a:t>
            </a:r>
            <a:r>
              <a:rPr lang="ja-JP" altLang="en-US" sz="1200" dirty="0" smtClean="0">
                <a:solidFill>
                  <a:prstClr val="black"/>
                </a:solidFill>
              </a:rPr>
              <a:t>○</a:t>
            </a:r>
            <a:r>
              <a:rPr lang="ja-JP" altLang="en-US" sz="1200" dirty="0">
                <a:solidFill>
                  <a:prstClr val="black"/>
                </a:solidFill>
              </a:rPr>
              <a:t>○○○○○○○○○○○○○○○○○○○○○○○○○○○○○○○○○○○○○○○○○○○○○○○○○○○○○○○○○○○○○○○○○○○○○○○○○○○○○○○○○○○○○○○</a:t>
            </a:r>
            <a:r>
              <a:rPr lang="ja-JP" altLang="en-US" sz="1200" dirty="0" smtClean="0">
                <a:solidFill>
                  <a:prstClr val="black"/>
                </a:solidFill>
              </a:rPr>
              <a:t>○</a:t>
            </a:r>
            <a:endParaRPr lang="en-US" altLang="ja-JP" sz="1200" dirty="0" smtClean="0">
              <a:solidFill>
                <a:prstClr val="black"/>
              </a:solidFill>
            </a:endParaRPr>
          </a:p>
          <a:p>
            <a:pPr marL="92075" indent="-92075" defTabSz="4127500">
              <a:buFont typeface="Arial" panose="020B0604020202020204" pitchFamily="34" charset="0"/>
              <a:buChar char="•"/>
            </a:pPr>
            <a:r>
              <a:rPr lang="ja-JP" altLang="en-US" sz="1200" dirty="0" smtClean="0">
                <a:solidFill>
                  <a:prstClr val="black"/>
                </a:solidFill>
              </a:rPr>
              <a:t>○</a:t>
            </a:r>
            <a:r>
              <a:rPr lang="ja-JP" altLang="en-US" sz="1200" dirty="0">
                <a:solidFill>
                  <a:prstClr val="black"/>
                </a:solidFill>
              </a:rPr>
              <a:t>○○○○○○○○○○○○○○○○○○○○○○○○○○○○○○○○○○○○○○○○○○○○○○○○○○○○○○○○○○○○○○○○○○○○○○○○○○○○</a:t>
            </a:r>
            <a:r>
              <a:rPr lang="ja-JP" altLang="en-US" sz="1200" dirty="0" smtClean="0">
                <a:solidFill>
                  <a:prstClr val="black"/>
                </a:solidFill>
              </a:rPr>
              <a:t>○</a:t>
            </a:r>
            <a:endParaRPr lang="ja-JP" altLang="en-US" sz="1200" dirty="0">
              <a:solidFill>
                <a:prstClr val="black"/>
              </a:solidFill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4832020" y="1161228"/>
            <a:ext cx="426642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-92075">
              <a:buFont typeface="Arial" panose="020B0604020202020204" pitchFamily="34" charset="0"/>
              <a:buChar char="•"/>
            </a:pPr>
            <a:r>
              <a:rPr lang="ja-JP" altLang="en-US" sz="1200" dirty="0">
                <a:solidFill>
                  <a:prstClr val="black"/>
                </a:solidFill>
              </a:rPr>
              <a:t>○○○○○○○○○○○○○</a:t>
            </a:r>
            <a:r>
              <a:rPr lang="ja-JP" altLang="en-US" sz="1200" dirty="0" smtClean="0">
                <a:solidFill>
                  <a:prstClr val="black"/>
                </a:solidFill>
              </a:rPr>
              <a:t>○</a:t>
            </a:r>
            <a:r>
              <a:rPr lang="ja-JP" altLang="en-US" sz="1200" dirty="0">
                <a:solidFill>
                  <a:prstClr val="black"/>
                </a:solidFill>
              </a:rPr>
              <a:t>○○○○○○○○○○○○○</a:t>
            </a:r>
            <a:r>
              <a:rPr lang="ja-JP" altLang="en-US" sz="1200" dirty="0" smtClean="0">
                <a:solidFill>
                  <a:prstClr val="black"/>
                </a:solidFill>
              </a:rPr>
              <a:t>○</a:t>
            </a:r>
            <a:r>
              <a:rPr lang="ja-JP" altLang="en-US" sz="1200" dirty="0">
                <a:solidFill>
                  <a:prstClr val="black"/>
                </a:solidFill>
              </a:rPr>
              <a:t>○○○○○○○○○○○○○○○○○○○○○○○○○○○</a:t>
            </a:r>
            <a:r>
              <a:rPr lang="ja-JP" altLang="en-US" sz="1200" dirty="0" smtClean="0">
                <a:solidFill>
                  <a:prstClr val="black"/>
                </a:solidFill>
              </a:rPr>
              <a:t>○</a:t>
            </a:r>
            <a:r>
              <a:rPr lang="ja-JP" altLang="en-US" sz="1200" dirty="0">
                <a:solidFill>
                  <a:prstClr val="black"/>
                </a:solidFill>
              </a:rPr>
              <a:t>○○○○○○○○○○○○○○○○○○○○○○○○○○○○○○○○○○○○○○○○○○○○○○○</a:t>
            </a:r>
            <a:r>
              <a:rPr lang="ja-JP" altLang="en-US" sz="1200" dirty="0" smtClean="0">
                <a:solidFill>
                  <a:prstClr val="black"/>
                </a:solidFill>
              </a:rPr>
              <a:t>○</a:t>
            </a:r>
            <a:endParaRPr lang="en-US" altLang="ja-JP" sz="1200" dirty="0" smtClean="0">
              <a:solidFill>
                <a:prstClr val="black"/>
              </a:solidFill>
            </a:endParaRP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ja-JP" altLang="en-US" sz="1200" dirty="0" smtClean="0">
                <a:solidFill>
                  <a:prstClr val="black"/>
                </a:solidFill>
              </a:rPr>
              <a:t>○</a:t>
            </a:r>
            <a:r>
              <a:rPr lang="ja-JP" altLang="en-US" sz="1200" dirty="0">
                <a:solidFill>
                  <a:prstClr val="black"/>
                </a:solidFill>
              </a:rPr>
              <a:t>○○○○○○</a:t>
            </a:r>
            <a:r>
              <a:rPr lang="ja-JP" altLang="en-US" sz="1200" dirty="0" smtClean="0">
                <a:solidFill>
                  <a:prstClr val="black"/>
                </a:solidFill>
              </a:rPr>
              <a:t>○</a:t>
            </a:r>
            <a:r>
              <a:rPr lang="ja-JP" altLang="en-US" sz="1200" dirty="0">
                <a:solidFill>
                  <a:prstClr val="black"/>
                </a:solidFill>
              </a:rPr>
              <a:t>○○○○○○○○○○○○○○○○○○○○○○○○○○○○○○○○○○○○○○○○○○○○○○○○○○○○○○○○○○○○○○○○○○○○○○○○○○○○○○○○○○○○○○○○○○○○○○○</a:t>
            </a:r>
            <a:r>
              <a:rPr lang="ja-JP" altLang="en-US" sz="1200" dirty="0" smtClean="0">
                <a:solidFill>
                  <a:prstClr val="black"/>
                </a:solidFill>
              </a:rPr>
              <a:t>○</a:t>
            </a:r>
            <a:endParaRPr lang="en-US" altLang="ja-JP" sz="1200" dirty="0" smtClean="0">
              <a:solidFill>
                <a:prstClr val="black"/>
              </a:solidFill>
            </a:endParaRP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ja-JP" altLang="en-US" sz="1200" dirty="0" smtClean="0">
                <a:solidFill>
                  <a:prstClr val="black"/>
                </a:solidFill>
              </a:rPr>
              <a:t>○</a:t>
            </a:r>
            <a:r>
              <a:rPr lang="ja-JP" altLang="en-US" sz="1200" dirty="0">
                <a:solidFill>
                  <a:prstClr val="black"/>
                </a:solidFill>
              </a:rPr>
              <a:t>○○○○○○○○○○○○○○</a:t>
            </a:r>
            <a:r>
              <a:rPr lang="ja-JP" altLang="en-US" sz="1200" dirty="0" smtClean="0">
                <a:solidFill>
                  <a:prstClr val="black"/>
                </a:solidFill>
              </a:rPr>
              <a:t>○</a:t>
            </a:r>
            <a:r>
              <a:rPr lang="ja-JP" altLang="en-US" sz="1200" dirty="0">
                <a:solidFill>
                  <a:prstClr val="black"/>
                </a:solidFill>
              </a:rPr>
              <a:t>○○○○○○○○○○○○○○○○○○○○○○○○○○○○○○○○○○○○○○○○○○○○○○○○○○○○○○○○○○○○○○○○○○○○○○○○○○○○○○○○○○○○○○○</a:t>
            </a:r>
            <a:r>
              <a:rPr lang="ja-JP" altLang="en-US" sz="1200" dirty="0" smtClean="0">
                <a:solidFill>
                  <a:prstClr val="black"/>
                </a:solidFill>
              </a:rPr>
              <a:t>○</a:t>
            </a:r>
            <a:endParaRPr lang="en-US" altLang="ja-JP" sz="1200" dirty="0" smtClean="0">
              <a:solidFill>
                <a:prstClr val="black"/>
              </a:solidFill>
            </a:endParaRP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ja-JP" altLang="en-US" sz="1200" dirty="0" smtClean="0">
                <a:solidFill>
                  <a:prstClr val="black"/>
                </a:solidFill>
              </a:rPr>
              <a:t>○</a:t>
            </a:r>
            <a:r>
              <a:rPr lang="ja-JP" altLang="en-US" sz="1200" dirty="0">
                <a:solidFill>
                  <a:prstClr val="black"/>
                </a:solidFill>
              </a:rPr>
              <a:t>○○○○○○○○○○○○○○○○○○○○○○○○○○○○○○○○○○○○○○○○○○○○○○○○○○○○○○○○○○○○○○○○○○○○○○○○○○○○</a:t>
            </a:r>
            <a:r>
              <a:rPr lang="ja-JP" altLang="en-US" sz="1200" dirty="0" smtClean="0">
                <a:solidFill>
                  <a:prstClr val="black"/>
                </a:solidFill>
              </a:rPr>
              <a:t>○</a:t>
            </a:r>
            <a:endParaRPr lang="ja-JP" altLang="en-US" sz="1200" dirty="0">
              <a:solidFill>
                <a:prstClr val="black"/>
              </a:solidFill>
            </a:endParaRPr>
          </a:p>
        </p:txBody>
      </p:sp>
      <p:sp>
        <p:nvSpPr>
          <p:cNvPr id="23" name="Rectangle 11"/>
          <p:cNvSpPr>
            <a:spLocks noChangeArrowheads="1"/>
          </p:cNvSpPr>
          <p:nvPr/>
        </p:nvSpPr>
        <p:spPr bwMode="auto">
          <a:xfrm>
            <a:off x="81725" y="120903"/>
            <a:ext cx="1736049" cy="229704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lIns="44601" tIns="22301" rIns="44601" bIns="22301" anchor="ctr">
            <a:spAutoFit/>
          </a:bodyPr>
          <a:lstStyle/>
          <a:p>
            <a:pPr algn="ctr" defTabSz="446088">
              <a:lnSpc>
                <a:spcPct val="100000"/>
              </a:lnSpc>
              <a:spcBef>
                <a:spcPct val="0"/>
              </a:spcBef>
            </a:pPr>
            <a:r>
              <a:rPr lang="ja-JP" altLang="en-US" sz="1200" b="1" dirty="0" smtClean="0">
                <a:solidFill>
                  <a:srgbClr val="000000"/>
                </a:solidFill>
                <a:latin typeface="ＭＳ Ｐゴシック" pitchFamily="50" charset="-128"/>
                <a:ea typeface="ＭＳ Ｐゴシック"/>
              </a:rPr>
              <a:t>研究開発テーマ名</a:t>
            </a:r>
          </a:p>
        </p:txBody>
      </p:sp>
      <p:sp>
        <p:nvSpPr>
          <p:cNvPr id="33" name="Rectangle 11"/>
          <p:cNvSpPr>
            <a:spLocks noChangeArrowheads="1"/>
          </p:cNvSpPr>
          <p:nvPr/>
        </p:nvSpPr>
        <p:spPr bwMode="auto">
          <a:xfrm>
            <a:off x="5499281" y="120903"/>
            <a:ext cx="1188000" cy="229704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lIns="44601" tIns="22301" rIns="44601" bIns="22301" anchor="ctr">
            <a:spAutoFit/>
          </a:bodyPr>
          <a:lstStyle/>
          <a:p>
            <a:pPr algn="ctr" defTabSz="446088">
              <a:lnSpc>
                <a:spcPct val="100000"/>
              </a:lnSpc>
              <a:spcBef>
                <a:spcPct val="0"/>
              </a:spcBef>
            </a:pPr>
            <a:r>
              <a:rPr lang="ja-JP" altLang="en-US" sz="1200" b="1" dirty="0" smtClean="0">
                <a:solidFill>
                  <a:srgbClr val="000000"/>
                </a:solidFill>
                <a:latin typeface="ＭＳ Ｐゴシック" pitchFamily="50" charset="-128"/>
                <a:ea typeface="ＭＳ Ｐゴシック"/>
              </a:rPr>
              <a:t>参画機関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8384489" y="20891"/>
            <a:ext cx="648000" cy="252000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kumimoji="1" lang="ja-JP" altLang="en-US" sz="1400" dirty="0" smtClean="0">
                <a:latin typeface="+mj-ea"/>
                <a:ea typeface="+mj-ea"/>
              </a:rPr>
              <a:t>別添</a:t>
            </a:r>
            <a:r>
              <a:rPr kumimoji="1" lang="en-US" altLang="ja-JP" sz="1400" dirty="0" smtClean="0">
                <a:latin typeface="+mj-ea"/>
                <a:ea typeface="+mj-ea"/>
              </a:rPr>
              <a:t>6</a:t>
            </a:r>
            <a:endParaRPr kumimoji="1" lang="ja-JP" altLang="en-US" sz="1400" dirty="0">
              <a:latin typeface="+mj-ea"/>
              <a:ea typeface="+mj-ea"/>
            </a:endParaRPr>
          </a:p>
        </p:txBody>
      </p:sp>
      <p:sp>
        <p:nvSpPr>
          <p:cNvPr id="37" name="Rectangle 9"/>
          <p:cNvSpPr>
            <a:spLocks noChangeArrowheads="1"/>
          </p:cNvSpPr>
          <p:nvPr/>
        </p:nvSpPr>
        <p:spPr bwMode="auto">
          <a:xfrm>
            <a:off x="4902194" y="3776378"/>
            <a:ext cx="3925998" cy="279669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tIns="144000" anchor="ctr" anchorCtr="0"/>
          <a:lstStyle/>
          <a:p>
            <a:pPr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ja-JP" altLang="en-US" sz="1800" dirty="0" smtClean="0">
                <a:latin typeface="ＭＳ Ｐゴシック"/>
              </a:rPr>
              <a:t>開発に取り組む技術の原理・手法や開発内容、応用シーン等を分かりやすくイメージできる図を挿入してください。</a:t>
            </a:r>
            <a:endParaRPr lang="en-US" altLang="ja-JP" sz="1800" dirty="0" smtClean="0">
              <a:latin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93357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885</Words>
  <Application>Microsoft Office PowerPoint</Application>
  <PresentationFormat>画面に合わせる (4:3)</PresentationFormat>
  <Paragraphs>20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ＭＳ Ｐゴシック</vt:lpstr>
      <vt:lpstr>ＭＳ Ｐ明朝</vt:lpstr>
      <vt:lpstr>Arial</vt:lpstr>
      <vt:lpstr>Calibri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2020-02-19T08:51:20Z</dcterms:created>
  <dcterms:modified xsi:type="dcterms:W3CDTF">2020-02-19T08:51:31Z</dcterms:modified>
</cp:coreProperties>
</file>